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  <p:sldId id="282" r:id="rId9"/>
    <p:sldId id="266" r:id="rId10"/>
    <p:sldId id="267" r:id="rId11"/>
    <p:sldId id="277" r:id="rId12"/>
    <p:sldId id="268" r:id="rId13"/>
    <p:sldId id="269" r:id="rId14"/>
    <p:sldId id="278" r:id="rId15"/>
    <p:sldId id="270" r:id="rId16"/>
    <p:sldId id="271" r:id="rId17"/>
    <p:sldId id="279" r:id="rId18"/>
    <p:sldId id="272" r:id="rId19"/>
    <p:sldId id="280" r:id="rId20"/>
    <p:sldId id="273" r:id="rId21"/>
    <p:sldId id="283" r:id="rId22"/>
    <p:sldId id="275" r:id="rId23"/>
    <p:sldId id="281" r:id="rId24"/>
    <p:sldId id="276" r:id="rId25"/>
  </p:sldIdLst>
  <p:sldSz cx="9144000" cy="6858000" type="screen4x3"/>
  <p:notesSz cx="6858000" cy="9144000"/>
  <p:custShowLst>
    <p:custShow name="Kiosk" id="0">
      <p:sldLst>
        <p:sld r:id="rId2"/>
        <p:sld r:id="rId3"/>
        <p:sld r:id="rId4"/>
        <p:sld r:id="rId5"/>
      </p:sldLst>
    </p:custShow>
    <p:custShow name="Whole Show" id="1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3"/>
        <p:sld r:id="rId24"/>
      </p:sldLst>
    </p:custShow>
  </p:custShow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52" autoAdjust="0"/>
    <p:restoredTop sz="94660"/>
  </p:normalViewPr>
  <p:slideViewPr>
    <p:cSldViewPr>
      <p:cViewPr varScale="1">
        <p:scale>
          <a:sx n="129" d="100"/>
          <a:sy n="129" d="100"/>
        </p:scale>
        <p:origin x="-8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138DC0-F1A7-4CE3-B93F-B667650A3C0B}" type="doc">
      <dgm:prSet loTypeId="urn:microsoft.com/office/officeart/2005/8/layout/lProcess2" loCatId="relationship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en-CA"/>
        </a:p>
      </dgm:t>
    </dgm:pt>
    <dgm:pt modelId="{65152804-C1FA-4DD0-B919-1CC35D97EC21}">
      <dgm:prSet phldrT="[Text]"/>
      <dgm:spPr/>
      <dgm:t>
        <a:bodyPr/>
        <a:lstStyle/>
        <a:p>
          <a:r>
            <a:rPr lang="fr-CA" dirty="0" err="1" smtClean="0"/>
            <a:t>Core</a:t>
          </a:r>
          <a:endParaRPr lang="en-CA" dirty="0"/>
        </a:p>
      </dgm:t>
    </dgm:pt>
    <dgm:pt modelId="{163E8D42-A13F-499A-BCBB-07A1AD7EA184}" type="parTrans" cxnId="{743D16FF-F2CD-42AA-9CC5-B31BC178062D}">
      <dgm:prSet/>
      <dgm:spPr/>
      <dgm:t>
        <a:bodyPr/>
        <a:lstStyle/>
        <a:p>
          <a:endParaRPr lang="en-CA"/>
        </a:p>
      </dgm:t>
    </dgm:pt>
    <dgm:pt modelId="{9E4DC04A-FBA6-426E-B8A9-018672447A86}" type="sibTrans" cxnId="{743D16FF-F2CD-42AA-9CC5-B31BC178062D}">
      <dgm:prSet/>
      <dgm:spPr/>
      <dgm:t>
        <a:bodyPr/>
        <a:lstStyle/>
        <a:p>
          <a:endParaRPr lang="en-CA"/>
        </a:p>
      </dgm:t>
    </dgm:pt>
    <dgm:pt modelId="{82D9D034-3481-4C8C-93CC-BFF2075416B2}">
      <dgm:prSet phldrT="[Text]"/>
      <dgm:spPr/>
      <dgm:t>
        <a:bodyPr/>
        <a:lstStyle/>
        <a:p>
          <a:r>
            <a:rPr lang="fr-CA" dirty="0" smtClean="0"/>
            <a:t>TPL</a:t>
          </a:r>
          <a:endParaRPr lang="en-CA" dirty="0"/>
        </a:p>
      </dgm:t>
    </dgm:pt>
    <dgm:pt modelId="{1483A188-8DE0-48B8-8FB9-0325E717A025}" type="parTrans" cxnId="{EFBC74B9-F978-41C4-AC21-1F5F13B5EA71}">
      <dgm:prSet/>
      <dgm:spPr/>
      <dgm:t>
        <a:bodyPr/>
        <a:lstStyle/>
        <a:p>
          <a:endParaRPr lang="en-CA"/>
        </a:p>
      </dgm:t>
    </dgm:pt>
    <dgm:pt modelId="{680646DB-2E86-4837-A23E-D260DE8B160E}" type="sibTrans" cxnId="{EFBC74B9-F978-41C4-AC21-1F5F13B5EA71}">
      <dgm:prSet/>
      <dgm:spPr/>
      <dgm:t>
        <a:bodyPr/>
        <a:lstStyle/>
        <a:p>
          <a:endParaRPr lang="en-CA"/>
        </a:p>
      </dgm:t>
    </dgm:pt>
    <dgm:pt modelId="{4B544174-7899-4E30-8B5F-D08D76E47150}">
      <dgm:prSet phldrT="[Text]"/>
      <dgm:spPr/>
      <dgm:t>
        <a:bodyPr/>
        <a:lstStyle/>
        <a:p>
          <a:r>
            <a:rPr lang="fr-CA" dirty="0" smtClean="0"/>
            <a:t>PLINQ</a:t>
          </a:r>
          <a:endParaRPr lang="en-CA" dirty="0"/>
        </a:p>
      </dgm:t>
    </dgm:pt>
    <dgm:pt modelId="{D5EF53B0-CDF2-4335-A4B1-03138CB0750F}" type="parTrans" cxnId="{85B1A8D5-CCB9-4197-822A-17C31EBA7B30}">
      <dgm:prSet/>
      <dgm:spPr/>
      <dgm:t>
        <a:bodyPr/>
        <a:lstStyle/>
        <a:p>
          <a:endParaRPr lang="en-CA"/>
        </a:p>
      </dgm:t>
    </dgm:pt>
    <dgm:pt modelId="{7ED8569C-274F-4645-8B37-4C9CF55290FA}" type="sibTrans" cxnId="{85B1A8D5-CCB9-4197-822A-17C31EBA7B30}">
      <dgm:prSet/>
      <dgm:spPr/>
      <dgm:t>
        <a:bodyPr/>
        <a:lstStyle/>
        <a:p>
          <a:endParaRPr lang="en-CA"/>
        </a:p>
      </dgm:t>
    </dgm:pt>
    <dgm:pt modelId="{F8266ECB-D430-498D-BFA7-49E88EC2ED5D}">
      <dgm:prSet phldrT="[Text]"/>
      <dgm:spPr/>
      <dgm:t>
        <a:bodyPr/>
        <a:lstStyle/>
        <a:p>
          <a:r>
            <a:rPr lang="fr-CA" dirty="0" smtClean="0"/>
            <a:t>Data Structures</a:t>
          </a:r>
          <a:endParaRPr lang="en-CA" dirty="0"/>
        </a:p>
      </dgm:t>
    </dgm:pt>
    <dgm:pt modelId="{B21FE0F1-030A-4897-8CCB-BBF993BD3E42}" type="parTrans" cxnId="{9CE7C260-843E-412D-A380-65985144CC79}">
      <dgm:prSet/>
      <dgm:spPr/>
      <dgm:t>
        <a:bodyPr/>
        <a:lstStyle/>
        <a:p>
          <a:endParaRPr lang="en-CA"/>
        </a:p>
      </dgm:t>
    </dgm:pt>
    <dgm:pt modelId="{5B5B4F29-AB6F-430C-93D6-74510F0AC4BF}" type="sibTrans" cxnId="{9CE7C260-843E-412D-A380-65985144CC79}">
      <dgm:prSet/>
      <dgm:spPr/>
      <dgm:t>
        <a:bodyPr/>
        <a:lstStyle/>
        <a:p>
          <a:endParaRPr lang="en-CA"/>
        </a:p>
      </dgm:t>
    </dgm:pt>
    <dgm:pt modelId="{FEF0F1BD-127F-4930-8B8E-B36697077962}">
      <dgm:prSet phldrT="[Text]"/>
      <dgm:spPr/>
      <dgm:t>
        <a:bodyPr/>
        <a:lstStyle/>
        <a:p>
          <a:r>
            <a:rPr lang="fr-CA" dirty="0" err="1" smtClean="0"/>
            <a:t>Task</a:t>
          </a:r>
          <a:endParaRPr lang="en-CA" dirty="0"/>
        </a:p>
      </dgm:t>
    </dgm:pt>
    <dgm:pt modelId="{BAEC3004-071E-43C2-8537-EA0217508DCC}" type="parTrans" cxnId="{475CF894-1F04-4AC4-B417-2B304597C241}">
      <dgm:prSet/>
      <dgm:spPr/>
      <dgm:t>
        <a:bodyPr/>
        <a:lstStyle/>
        <a:p>
          <a:endParaRPr lang="en-CA"/>
        </a:p>
      </dgm:t>
    </dgm:pt>
    <dgm:pt modelId="{B1277C45-329A-4E37-A596-F3E16E499108}" type="sibTrans" cxnId="{475CF894-1F04-4AC4-B417-2B304597C241}">
      <dgm:prSet/>
      <dgm:spPr/>
      <dgm:t>
        <a:bodyPr/>
        <a:lstStyle/>
        <a:p>
          <a:endParaRPr lang="en-CA"/>
        </a:p>
      </dgm:t>
    </dgm:pt>
    <dgm:pt modelId="{2D005C86-9A99-46F2-A299-B8D294BB95BD}">
      <dgm:prSet phldrT="[Text]"/>
      <dgm:spPr/>
      <dgm:t>
        <a:bodyPr/>
        <a:lstStyle/>
        <a:p>
          <a:r>
            <a:rPr lang="fr-CA" dirty="0" err="1" smtClean="0"/>
            <a:t>TaskManager</a:t>
          </a:r>
          <a:endParaRPr lang="en-CA" dirty="0"/>
        </a:p>
      </dgm:t>
    </dgm:pt>
    <dgm:pt modelId="{E080D68A-C20D-44B7-84A4-C2C50973C783}" type="parTrans" cxnId="{BCFF49C2-7816-46F2-A96D-8BAEA3B3FBEF}">
      <dgm:prSet/>
      <dgm:spPr/>
      <dgm:t>
        <a:bodyPr/>
        <a:lstStyle/>
        <a:p>
          <a:endParaRPr lang="en-CA"/>
        </a:p>
      </dgm:t>
    </dgm:pt>
    <dgm:pt modelId="{0BE7D48F-2E97-4A2A-8920-729EB6FDAEB6}" type="sibTrans" cxnId="{BCFF49C2-7816-46F2-A96D-8BAEA3B3FBEF}">
      <dgm:prSet/>
      <dgm:spPr/>
      <dgm:t>
        <a:bodyPr/>
        <a:lstStyle/>
        <a:p>
          <a:endParaRPr lang="en-CA"/>
        </a:p>
      </dgm:t>
    </dgm:pt>
    <dgm:pt modelId="{FC64542A-58D6-4E10-A6BD-C51827551C40}">
      <dgm:prSet phldrT="[Text]"/>
      <dgm:spPr/>
      <dgm:t>
        <a:bodyPr/>
        <a:lstStyle/>
        <a:p>
          <a:r>
            <a:rPr lang="fr-CA" dirty="0" err="1" smtClean="0"/>
            <a:t>Parallel</a:t>
          </a:r>
          <a:endParaRPr lang="en-CA" dirty="0"/>
        </a:p>
      </dgm:t>
    </dgm:pt>
    <dgm:pt modelId="{7F47AC7D-C920-4D62-9839-1262DBDF1956}" type="parTrans" cxnId="{C1CD77F2-1B2C-4CC3-B041-4D54A69F1BA1}">
      <dgm:prSet/>
      <dgm:spPr/>
      <dgm:t>
        <a:bodyPr/>
        <a:lstStyle/>
        <a:p>
          <a:endParaRPr lang="en-CA"/>
        </a:p>
      </dgm:t>
    </dgm:pt>
    <dgm:pt modelId="{F3A85D1D-5776-4AB7-BB5F-33E7C4292879}" type="sibTrans" cxnId="{C1CD77F2-1B2C-4CC3-B041-4D54A69F1BA1}">
      <dgm:prSet/>
      <dgm:spPr/>
      <dgm:t>
        <a:bodyPr/>
        <a:lstStyle/>
        <a:p>
          <a:endParaRPr lang="en-CA"/>
        </a:p>
      </dgm:t>
    </dgm:pt>
    <dgm:pt modelId="{A89C705B-FC77-4F5D-B409-4874748A6C1D}">
      <dgm:prSet phldrT="[Text]"/>
      <dgm:spPr/>
      <dgm:t>
        <a:bodyPr/>
        <a:lstStyle/>
        <a:p>
          <a:r>
            <a:rPr lang="fr-CA" dirty="0" err="1" smtClean="0"/>
            <a:t>AsParallel</a:t>
          </a:r>
          <a:endParaRPr lang="en-CA" dirty="0"/>
        </a:p>
      </dgm:t>
    </dgm:pt>
    <dgm:pt modelId="{E49C94FB-886E-4657-8DAE-819F3932A316}" type="parTrans" cxnId="{D82F7572-B47C-413C-8763-9D046693398F}">
      <dgm:prSet/>
      <dgm:spPr/>
      <dgm:t>
        <a:bodyPr/>
        <a:lstStyle/>
        <a:p>
          <a:endParaRPr lang="en-CA"/>
        </a:p>
      </dgm:t>
    </dgm:pt>
    <dgm:pt modelId="{7E392B9D-8963-4ECA-BAB1-C4BCFA63C1C7}" type="sibTrans" cxnId="{D82F7572-B47C-413C-8763-9D046693398F}">
      <dgm:prSet/>
      <dgm:spPr/>
      <dgm:t>
        <a:bodyPr/>
        <a:lstStyle/>
        <a:p>
          <a:endParaRPr lang="en-CA"/>
        </a:p>
      </dgm:t>
    </dgm:pt>
    <dgm:pt modelId="{2788F286-B64E-4BBF-BF07-75B7AA14C7C5}">
      <dgm:prSet phldrT="[Text]"/>
      <dgm:spPr/>
      <dgm:t>
        <a:bodyPr/>
        <a:lstStyle/>
        <a:p>
          <a:r>
            <a:rPr lang="fr-CA" dirty="0" err="1" smtClean="0"/>
            <a:t>ConcurrentQueue</a:t>
          </a:r>
          <a:endParaRPr lang="en-CA" dirty="0"/>
        </a:p>
      </dgm:t>
    </dgm:pt>
    <dgm:pt modelId="{B62625C1-DB4A-471E-BB20-3EF30944E4D4}" type="parTrans" cxnId="{3EA5984C-C92E-467C-B9FF-92A31B4AF98D}">
      <dgm:prSet/>
      <dgm:spPr/>
      <dgm:t>
        <a:bodyPr/>
        <a:lstStyle/>
        <a:p>
          <a:endParaRPr lang="en-CA"/>
        </a:p>
      </dgm:t>
    </dgm:pt>
    <dgm:pt modelId="{9CBB3DBB-3B72-4FF1-9363-C949FD62A6BA}" type="sibTrans" cxnId="{3EA5984C-C92E-467C-B9FF-92A31B4AF98D}">
      <dgm:prSet/>
      <dgm:spPr/>
      <dgm:t>
        <a:bodyPr/>
        <a:lstStyle/>
        <a:p>
          <a:endParaRPr lang="en-CA"/>
        </a:p>
      </dgm:t>
    </dgm:pt>
    <dgm:pt modelId="{67BA315B-B985-4EDC-B289-5FB5DA327277}">
      <dgm:prSet phldrT="[Text]"/>
      <dgm:spPr/>
      <dgm:t>
        <a:bodyPr/>
        <a:lstStyle/>
        <a:p>
          <a:r>
            <a:rPr lang="fr-CA" dirty="0" err="1" smtClean="0"/>
            <a:t>ConcurrentStack</a:t>
          </a:r>
          <a:endParaRPr lang="en-CA" dirty="0"/>
        </a:p>
      </dgm:t>
    </dgm:pt>
    <dgm:pt modelId="{3188E156-1426-48E5-ABED-14403D1B3248}" type="parTrans" cxnId="{72FBC923-8FDA-48A1-A20F-B8C82156F92D}">
      <dgm:prSet/>
      <dgm:spPr/>
      <dgm:t>
        <a:bodyPr/>
        <a:lstStyle/>
        <a:p>
          <a:endParaRPr lang="en-CA"/>
        </a:p>
      </dgm:t>
    </dgm:pt>
    <dgm:pt modelId="{73F52077-11E1-4AA9-9EBB-5457DFAFA5AA}" type="sibTrans" cxnId="{72FBC923-8FDA-48A1-A20F-B8C82156F92D}">
      <dgm:prSet/>
      <dgm:spPr/>
      <dgm:t>
        <a:bodyPr/>
        <a:lstStyle/>
        <a:p>
          <a:endParaRPr lang="en-CA"/>
        </a:p>
      </dgm:t>
    </dgm:pt>
    <dgm:pt modelId="{9AD9F70F-BB04-4227-886A-2F294DAEF97A}">
      <dgm:prSet phldrT="[Text]"/>
      <dgm:spPr/>
      <dgm:t>
        <a:bodyPr/>
        <a:lstStyle/>
        <a:p>
          <a:r>
            <a:rPr lang="fr-CA" dirty="0" err="1" smtClean="0"/>
            <a:t>BlockingCollection</a:t>
          </a:r>
          <a:endParaRPr lang="en-CA" dirty="0"/>
        </a:p>
      </dgm:t>
    </dgm:pt>
    <dgm:pt modelId="{B27F8724-A48A-4B99-8DE8-856E944E98C4}" type="parTrans" cxnId="{188F18D9-6A7B-4384-8451-87688EE722F3}">
      <dgm:prSet/>
      <dgm:spPr/>
      <dgm:t>
        <a:bodyPr/>
        <a:lstStyle/>
        <a:p>
          <a:endParaRPr lang="en-CA"/>
        </a:p>
      </dgm:t>
    </dgm:pt>
    <dgm:pt modelId="{88602A73-4D29-40C7-816E-DDE85BE5D2A5}" type="sibTrans" cxnId="{188F18D9-6A7B-4384-8451-87688EE722F3}">
      <dgm:prSet/>
      <dgm:spPr/>
      <dgm:t>
        <a:bodyPr/>
        <a:lstStyle/>
        <a:p>
          <a:endParaRPr lang="en-CA"/>
        </a:p>
      </dgm:t>
    </dgm:pt>
    <dgm:pt modelId="{CC3137AF-590B-44C4-A959-63F57245E395}">
      <dgm:prSet phldrT="[Text]"/>
      <dgm:spPr/>
      <dgm:t>
        <a:bodyPr/>
        <a:lstStyle/>
        <a:p>
          <a:r>
            <a:rPr lang="fr-CA" dirty="0" err="1" smtClean="0"/>
            <a:t>AsOrderred</a:t>
          </a:r>
          <a:endParaRPr lang="en-CA" dirty="0"/>
        </a:p>
      </dgm:t>
    </dgm:pt>
    <dgm:pt modelId="{3E184D6C-1FC7-4BD0-B9E2-EC0ED0D4AF11}" type="parTrans" cxnId="{EBA36116-D155-4EB5-A14D-688446DC296F}">
      <dgm:prSet/>
      <dgm:spPr/>
      <dgm:t>
        <a:bodyPr/>
        <a:lstStyle/>
        <a:p>
          <a:endParaRPr lang="en-CA"/>
        </a:p>
      </dgm:t>
    </dgm:pt>
    <dgm:pt modelId="{D2554BA4-A86B-4C84-9C0F-44CA6005A1E2}" type="sibTrans" cxnId="{EBA36116-D155-4EB5-A14D-688446DC296F}">
      <dgm:prSet/>
      <dgm:spPr/>
      <dgm:t>
        <a:bodyPr/>
        <a:lstStyle/>
        <a:p>
          <a:endParaRPr lang="en-CA"/>
        </a:p>
      </dgm:t>
    </dgm:pt>
    <dgm:pt modelId="{E6ED85A7-8496-4CE6-A989-8BC3C1FA0698}">
      <dgm:prSet phldrT="[Text]"/>
      <dgm:spPr/>
      <dgm:t>
        <a:bodyPr/>
        <a:lstStyle/>
        <a:p>
          <a:r>
            <a:rPr lang="fr-CA" dirty="0" err="1" smtClean="0"/>
            <a:t>AsUnorderred</a:t>
          </a:r>
          <a:endParaRPr lang="en-CA" dirty="0"/>
        </a:p>
      </dgm:t>
    </dgm:pt>
    <dgm:pt modelId="{059D958F-4C52-410A-BDEB-CD7EE0D1CE1E}" type="parTrans" cxnId="{8E092BAF-0037-4B70-B604-A39A754BF222}">
      <dgm:prSet/>
      <dgm:spPr/>
      <dgm:t>
        <a:bodyPr/>
        <a:lstStyle/>
        <a:p>
          <a:endParaRPr lang="en-CA"/>
        </a:p>
      </dgm:t>
    </dgm:pt>
    <dgm:pt modelId="{D1957D72-9766-4956-9286-38F1A48DC9A5}" type="sibTrans" cxnId="{8E092BAF-0037-4B70-B604-A39A754BF222}">
      <dgm:prSet/>
      <dgm:spPr/>
      <dgm:t>
        <a:bodyPr/>
        <a:lstStyle/>
        <a:p>
          <a:endParaRPr lang="en-CA"/>
        </a:p>
      </dgm:t>
    </dgm:pt>
    <dgm:pt modelId="{17A40BBE-8E04-4BD8-B2D8-51C2D8D2D565}">
      <dgm:prSet phldrT="[Text]"/>
      <dgm:spPr/>
      <dgm:t>
        <a:bodyPr/>
        <a:lstStyle/>
        <a:p>
          <a:r>
            <a:rPr lang="fr-CA" strike="sngStrike" dirty="0" smtClean="0"/>
            <a:t>Future&lt;T&gt;</a:t>
          </a:r>
          <a:br>
            <a:rPr lang="fr-CA" strike="sngStrike" dirty="0" smtClean="0"/>
          </a:br>
          <a:r>
            <a:rPr lang="fr-CA" strike="noStrike" dirty="0" err="1" smtClean="0"/>
            <a:t>Task</a:t>
          </a:r>
          <a:r>
            <a:rPr lang="fr-CA" strike="noStrike" dirty="0" smtClean="0"/>
            <a:t>&lt;T&gt;</a:t>
          </a:r>
          <a:endParaRPr lang="en-CA" strike="noStrike" dirty="0"/>
        </a:p>
      </dgm:t>
    </dgm:pt>
    <dgm:pt modelId="{0A8C6B5A-BCDA-4FCF-A29A-67198E4C28E3}" type="parTrans" cxnId="{BB78D0B8-D732-4C8E-BBB2-EB038FC59AB8}">
      <dgm:prSet/>
      <dgm:spPr/>
      <dgm:t>
        <a:bodyPr/>
        <a:lstStyle/>
        <a:p>
          <a:endParaRPr lang="en-CA"/>
        </a:p>
      </dgm:t>
    </dgm:pt>
    <dgm:pt modelId="{19E61798-CE2C-4510-B8F3-A3E9637E18A6}" type="sibTrans" cxnId="{BB78D0B8-D732-4C8E-BBB2-EB038FC59AB8}">
      <dgm:prSet/>
      <dgm:spPr/>
      <dgm:t>
        <a:bodyPr/>
        <a:lstStyle/>
        <a:p>
          <a:endParaRPr lang="en-CA"/>
        </a:p>
      </dgm:t>
    </dgm:pt>
    <dgm:pt modelId="{B3E2DECD-0C76-4EA1-B754-18F40C3028E2}">
      <dgm:prSet phldrT="[Text]"/>
      <dgm:spPr/>
      <dgm:t>
        <a:bodyPr/>
        <a:lstStyle/>
        <a:p>
          <a:r>
            <a:rPr lang="fr-CA" dirty="0" err="1" smtClean="0"/>
            <a:t>LazyInit</a:t>
          </a:r>
          <a:r>
            <a:rPr lang="fr-CA" dirty="0" smtClean="0"/>
            <a:t>&lt;T&gt;</a:t>
          </a:r>
          <a:endParaRPr lang="en-CA" dirty="0"/>
        </a:p>
      </dgm:t>
    </dgm:pt>
    <dgm:pt modelId="{6CFC6000-D7E7-421E-968C-0CA94ABAEF5B}" type="parTrans" cxnId="{A3EE7232-D25D-420E-88D7-1E7484E73E04}">
      <dgm:prSet/>
      <dgm:spPr/>
      <dgm:t>
        <a:bodyPr/>
        <a:lstStyle/>
        <a:p>
          <a:endParaRPr lang="en-CA"/>
        </a:p>
      </dgm:t>
    </dgm:pt>
    <dgm:pt modelId="{A674E948-7C04-49D8-B69F-FC738FD6B652}" type="sibTrans" cxnId="{A3EE7232-D25D-420E-88D7-1E7484E73E04}">
      <dgm:prSet/>
      <dgm:spPr/>
      <dgm:t>
        <a:bodyPr/>
        <a:lstStyle/>
        <a:p>
          <a:endParaRPr lang="en-CA"/>
        </a:p>
      </dgm:t>
    </dgm:pt>
    <dgm:pt modelId="{708CCFBB-FD42-440B-940B-8F62ECD640D3}">
      <dgm:prSet phldrT="[Text]"/>
      <dgm:spPr/>
      <dgm:t>
        <a:bodyPr/>
        <a:lstStyle/>
        <a:p>
          <a:r>
            <a:rPr lang="fr-CA" dirty="0" err="1" smtClean="0"/>
            <a:t>WriteOnce</a:t>
          </a:r>
          <a:r>
            <a:rPr lang="fr-CA" dirty="0" smtClean="0"/>
            <a:t>&lt;T&gt;</a:t>
          </a:r>
          <a:endParaRPr lang="en-CA" dirty="0"/>
        </a:p>
      </dgm:t>
    </dgm:pt>
    <dgm:pt modelId="{4DF95D78-06F5-4363-9B43-993DC3F71F35}" type="parTrans" cxnId="{566ED6E2-5632-4B46-95D5-8A93E5AE2864}">
      <dgm:prSet/>
      <dgm:spPr/>
      <dgm:t>
        <a:bodyPr/>
        <a:lstStyle/>
        <a:p>
          <a:endParaRPr lang="en-CA"/>
        </a:p>
      </dgm:t>
    </dgm:pt>
    <dgm:pt modelId="{82914EBC-9C59-4754-BBC5-827DDFAAB18A}" type="sibTrans" cxnId="{566ED6E2-5632-4B46-95D5-8A93E5AE2864}">
      <dgm:prSet/>
      <dgm:spPr/>
      <dgm:t>
        <a:bodyPr/>
        <a:lstStyle/>
        <a:p>
          <a:endParaRPr lang="en-CA"/>
        </a:p>
      </dgm:t>
    </dgm:pt>
    <dgm:pt modelId="{ECBB5E63-5241-4223-BF83-02B647B0FDED}">
      <dgm:prSet phldrT="[Text]"/>
      <dgm:spPr/>
      <dgm:t>
        <a:bodyPr/>
        <a:lstStyle/>
        <a:p>
          <a:r>
            <a:rPr lang="fr-CA" dirty="0" err="1" smtClean="0"/>
            <a:t>CountDownEvent</a:t>
          </a:r>
          <a:endParaRPr lang="en-CA" dirty="0"/>
        </a:p>
      </dgm:t>
    </dgm:pt>
    <dgm:pt modelId="{41CCEB25-8ABB-45F1-B70C-DED1B0D52672}" type="parTrans" cxnId="{BDDB4978-17C0-45AF-AE67-9DFB2BB4D104}">
      <dgm:prSet/>
      <dgm:spPr/>
      <dgm:t>
        <a:bodyPr/>
        <a:lstStyle/>
        <a:p>
          <a:endParaRPr lang="en-CA"/>
        </a:p>
      </dgm:t>
    </dgm:pt>
    <dgm:pt modelId="{C30BA165-592B-4061-A830-0103B70D4F54}" type="sibTrans" cxnId="{BDDB4978-17C0-45AF-AE67-9DFB2BB4D104}">
      <dgm:prSet/>
      <dgm:spPr/>
      <dgm:t>
        <a:bodyPr/>
        <a:lstStyle/>
        <a:p>
          <a:endParaRPr lang="en-CA"/>
        </a:p>
      </dgm:t>
    </dgm:pt>
    <dgm:pt modelId="{F788C990-2D59-4889-BECE-A8D0E4BA03DC}">
      <dgm:prSet phldrT="[Text]"/>
      <dgm:spPr/>
      <dgm:t>
        <a:bodyPr/>
        <a:lstStyle/>
        <a:p>
          <a:r>
            <a:rPr lang="fr-CA" dirty="0" err="1" smtClean="0"/>
            <a:t>SpinLock</a:t>
          </a:r>
          <a:endParaRPr lang="en-CA" dirty="0"/>
        </a:p>
      </dgm:t>
    </dgm:pt>
    <dgm:pt modelId="{BA83EACA-5BC3-40DB-98E2-12A474731722}" type="parTrans" cxnId="{2B584091-AA6F-4A2A-95F1-F6AFEEE75076}">
      <dgm:prSet/>
      <dgm:spPr/>
      <dgm:t>
        <a:bodyPr/>
        <a:lstStyle/>
        <a:p>
          <a:endParaRPr lang="en-CA"/>
        </a:p>
      </dgm:t>
    </dgm:pt>
    <dgm:pt modelId="{70A2FF61-8344-4CD1-BCD3-70C826047EEF}" type="sibTrans" cxnId="{2B584091-AA6F-4A2A-95F1-F6AFEEE75076}">
      <dgm:prSet/>
      <dgm:spPr/>
      <dgm:t>
        <a:bodyPr/>
        <a:lstStyle/>
        <a:p>
          <a:endParaRPr lang="en-CA"/>
        </a:p>
      </dgm:t>
    </dgm:pt>
    <dgm:pt modelId="{4EF03D03-2574-4B58-8043-027B3C6B57C5}">
      <dgm:prSet phldrT="[Text]"/>
      <dgm:spPr/>
      <dgm:t>
        <a:bodyPr/>
        <a:lstStyle/>
        <a:p>
          <a:r>
            <a:rPr lang="fr-CA" dirty="0" err="1" smtClean="0"/>
            <a:t>SpinWait</a:t>
          </a:r>
          <a:endParaRPr lang="en-CA" dirty="0"/>
        </a:p>
      </dgm:t>
    </dgm:pt>
    <dgm:pt modelId="{70100452-5A2D-4A30-A49B-1D951F33A83C}" type="parTrans" cxnId="{014A0039-5675-41EB-8B60-129B797FCA27}">
      <dgm:prSet/>
      <dgm:spPr/>
      <dgm:t>
        <a:bodyPr/>
        <a:lstStyle/>
        <a:p>
          <a:endParaRPr lang="en-CA"/>
        </a:p>
      </dgm:t>
    </dgm:pt>
    <dgm:pt modelId="{8D5BF67E-441C-405E-804E-82A331EA844B}" type="sibTrans" cxnId="{014A0039-5675-41EB-8B60-129B797FCA27}">
      <dgm:prSet/>
      <dgm:spPr/>
      <dgm:t>
        <a:bodyPr/>
        <a:lstStyle/>
        <a:p>
          <a:endParaRPr lang="en-CA"/>
        </a:p>
      </dgm:t>
    </dgm:pt>
    <dgm:pt modelId="{0FA7051E-E524-4C34-9B5F-53D3DF13D06F}" type="pres">
      <dgm:prSet presAssocID="{11138DC0-F1A7-4CE3-B93F-B667650A3C0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BEE3160D-269B-4A7E-AA7C-5AB43AC963AC}" type="pres">
      <dgm:prSet presAssocID="{65152804-C1FA-4DD0-B919-1CC35D97EC21}" presName="compNode" presStyleCnt="0"/>
      <dgm:spPr/>
      <dgm:t>
        <a:bodyPr/>
        <a:lstStyle/>
        <a:p>
          <a:endParaRPr lang="en-CA"/>
        </a:p>
      </dgm:t>
    </dgm:pt>
    <dgm:pt modelId="{8D194971-9F05-443D-A0D2-396C3872210C}" type="pres">
      <dgm:prSet presAssocID="{65152804-C1FA-4DD0-B919-1CC35D97EC21}" presName="aNode" presStyleLbl="bgShp" presStyleIdx="0" presStyleCnt="4"/>
      <dgm:spPr/>
      <dgm:t>
        <a:bodyPr/>
        <a:lstStyle/>
        <a:p>
          <a:endParaRPr lang="en-CA"/>
        </a:p>
      </dgm:t>
    </dgm:pt>
    <dgm:pt modelId="{1437DB8F-853E-464B-899D-307B99458999}" type="pres">
      <dgm:prSet presAssocID="{65152804-C1FA-4DD0-B919-1CC35D97EC21}" presName="textNode" presStyleLbl="bgShp" presStyleIdx="0" presStyleCnt="4"/>
      <dgm:spPr/>
      <dgm:t>
        <a:bodyPr/>
        <a:lstStyle/>
        <a:p>
          <a:endParaRPr lang="en-CA"/>
        </a:p>
      </dgm:t>
    </dgm:pt>
    <dgm:pt modelId="{5220631A-0161-4F0E-8DFC-B92B48F4CACB}" type="pres">
      <dgm:prSet presAssocID="{65152804-C1FA-4DD0-B919-1CC35D97EC21}" presName="compChildNode" presStyleCnt="0"/>
      <dgm:spPr/>
      <dgm:t>
        <a:bodyPr/>
        <a:lstStyle/>
        <a:p>
          <a:endParaRPr lang="en-CA"/>
        </a:p>
      </dgm:t>
    </dgm:pt>
    <dgm:pt modelId="{4B2EB7DD-B2EB-4D40-923A-36390D1E4A07}" type="pres">
      <dgm:prSet presAssocID="{65152804-C1FA-4DD0-B919-1CC35D97EC21}" presName="theInnerList" presStyleCnt="0"/>
      <dgm:spPr/>
      <dgm:t>
        <a:bodyPr/>
        <a:lstStyle/>
        <a:p>
          <a:endParaRPr lang="en-CA"/>
        </a:p>
      </dgm:t>
    </dgm:pt>
    <dgm:pt modelId="{3A3A8196-7223-4E73-A9C7-A525C776877E}" type="pres">
      <dgm:prSet presAssocID="{FEF0F1BD-127F-4930-8B8E-B36697077962}" presName="child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35F5F1F-9177-44CD-A7A4-4296A8511CF2}" type="pres">
      <dgm:prSet presAssocID="{FEF0F1BD-127F-4930-8B8E-B36697077962}" presName="aSpace2" presStyleCnt="0"/>
      <dgm:spPr/>
      <dgm:t>
        <a:bodyPr/>
        <a:lstStyle/>
        <a:p>
          <a:endParaRPr lang="en-CA"/>
        </a:p>
      </dgm:t>
    </dgm:pt>
    <dgm:pt modelId="{B58909F3-CAF0-48DD-8F1D-07C63F2FAA6F}" type="pres">
      <dgm:prSet presAssocID="{17A40BBE-8E04-4BD8-B2D8-51C2D8D2D565}" presName="child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059ADF5-8F88-499D-87E0-9AF8E0349598}" type="pres">
      <dgm:prSet presAssocID="{17A40BBE-8E04-4BD8-B2D8-51C2D8D2D565}" presName="aSpace2" presStyleCnt="0"/>
      <dgm:spPr/>
      <dgm:t>
        <a:bodyPr/>
        <a:lstStyle/>
        <a:p>
          <a:endParaRPr lang="en-CA"/>
        </a:p>
      </dgm:t>
    </dgm:pt>
    <dgm:pt modelId="{0BA061E4-C00C-4586-A0F7-A144951333F5}" type="pres">
      <dgm:prSet presAssocID="{2D005C86-9A99-46F2-A299-B8D294BB95BD}" presName="child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0F589C57-3770-4548-943C-8243A1E5B8F0}" type="pres">
      <dgm:prSet presAssocID="{65152804-C1FA-4DD0-B919-1CC35D97EC21}" presName="aSpace" presStyleCnt="0"/>
      <dgm:spPr/>
      <dgm:t>
        <a:bodyPr/>
        <a:lstStyle/>
        <a:p>
          <a:endParaRPr lang="en-CA"/>
        </a:p>
      </dgm:t>
    </dgm:pt>
    <dgm:pt modelId="{ADAEE9E8-FFA2-42F3-B508-51BA4ED15C34}" type="pres">
      <dgm:prSet presAssocID="{82D9D034-3481-4C8C-93CC-BFF2075416B2}" presName="compNode" presStyleCnt="0"/>
      <dgm:spPr/>
      <dgm:t>
        <a:bodyPr/>
        <a:lstStyle/>
        <a:p>
          <a:endParaRPr lang="en-CA"/>
        </a:p>
      </dgm:t>
    </dgm:pt>
    <dgm:pt modelId="{60872707-42C3-4436-BA90-9D1B63D5AA97}" type="pres">
      <dgm:prSet presAssocID="{82D9D034-3481-4C8C-93CC-BFF2075416B2}" presName="aNode" presStyleLbl="bgShp" presStyleIdx="1" presStyleCnt="4"/>
      <dgm:spPr/>
      <dgm:t>
        <a:bodyPr/>
        <a:lstStyle/>
        <a:p>
          <a:endParaRPr lang="en-CA"/>
        </a:p>
      </dgm:t>
    </dgm:pt>
    <dgm:pt modelId="{5EF8296A-E7AA-4242-90C7-050F4FE57F31}" type="pres">
      <dgm:prSet presAssocID="{82D9D034-3481-4C8C-93CC-BFF2075416B2}" presName="textNode" presStyleLbl="bgShp" presStyleIdx="1" presStyleCnt="4"/>
      <dgm:spPr/>
      <dgm:t>
        <a:bodyPr/>
        <a:lstStyle/>
        <a:p>
          <a:endParaRPr lang="en-CA"/>
        </a:p>
      </dgm:t>
    </dgm:pt>
    <dgm:pt modelId="{0CC1E64B-A350-49F4-A042-24585A39E564}" type="pres">
      <dgm:prSet presAssocID="{82D9D034-3481-4C8C-93CC-BFF2075416B2}" presName="compChildNode" presStyleCnt="0"/>
      <dgm:spPr/>
      <dgm:t>
        <a:bodyPr/>
        <a:lstStyle/>
        <a:p>
          <a:endParaRPr lang="en-CA"/>
        </a:p>
      </dgm:t>
    </dgm:pt>
    <dgm:pt modelId="{0F9C5B75-5D2C-4829-8326-4572A090E9E5}" type="pres">
      <dgm:prSet presAssocID="{82D9D034-3481-4C8C-93CC-BFF2075416B2}" presName="theInnerList" presStyleCnt="0"/>
      <dgm:spPr/>
      <dgm:t>
        <a:bodyPr/>
        <a:lstStyle/>
        <a:p>
          <a:endParaRPr lang="en-CA"/>
        </a:p>
      </dgm:t>
    </dgm:pt>
    <dgm:pt modelId="{591916E3-0E12-440A-A99D-589E1AFFE13E}" type="pres">
      <dgm:prSet presAssocID="{FC64542A-58D6-4E10-A6BD-C51827551C40}" presName="child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D9C5A35-7C47-46E1-B957-39CC768F5ABB}" type="pres">
      <dgm:prSet presAssocID="{FC64542A-58D6-4E10-A6BD-C51827551C40}" presName="aSpace2" presStyleCnt="0"/>
      <dgm:spPr/>
      <dgm:t>
        <a:bodyPr/>
        <a:lstStyle/>
        <a:p>
          <a:endParaRPr lang="en-CA"/>
        </a:p>
      </dgm:t>
    </dgm:pt>
    <dgm:pt modelId="{E4A62B71-B46B-4FED-8133-8BE4ACFD6FBB}" type="pres">
      <dgm:prSet presAssocID="{B3E2DECD-0C76-4EA1-B754-18F40C3028E2}" presName="child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6773C41-770A-4BD5-AE1C-53B4D06C0FF8}" type="pres">
      <dgm:prSet presAssocID="{B3E2DECD-0C76-4EA1-B754-18F40C3028E2}" presName="aSpace2" presStyleCnt="0"/>
      <dgm:spPr/>
      <dgm:t>
        <a:bodyPr/>
        <a:lstStyle/>
        <a:p>
          <a:endParaRPr lang="en-CA"/>
        </a:p>
      </dgm:t>
    </dgm:pt>
    <dgm:pt modelId="{DA85D374-3800-45CF-B391-A10004EAEC85}" type="pres">
      <dgm:prSet presAssocID="{708CCFBB-FD42-440B-940B-8F62ECD640D3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00AC2C5-EA48-4EBC-9F2F-3ADE856433F3}" type="pres">
      <dgm:prSet presAssocID="{708CCFBB-FD42-440B-940B-8F62ECD640D3}" presName="aSpace2" presStyleCnt="0"/>
      <dgm:spPr/>
      <dgm:t>
        <a:bodyPr/>
        <a:lstStyle/>
        <a:p>
          <a:endParaRPr lang="en-CA"/>
        </a:p>
      </dgm:t>
    </dgm:pt>
    <dgm:pt modelId="{BA862FFC-39AC-4F9A-9FC8-4A891137F45C}" type="pres">
      <dgm:prSet presAssocID="{F788C990-2D59-4889-BECE-A8D0E4BA03DC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B0FCF843-B601-49B2-A7D4-F88938128DF5}" type="pres">
      <dgm:prSet presAssocID="{F788C990-2D59-4889-BECE-A8D0E4BA03DC}" presName="aSpace2" presStyleCnt="0"/>
      <dgm:spPr/>
      <dgm:t>
        <a:bodyPr/>
        <a:lstStyle/>
        <a:p>
          <a:endParaRPr lang="en-CA"/>
        </a:p>
      </dgm:t>
    </dgm:pt>
    <dgm:pt modelId="{DC60BAA2-2DBB-4ADD-85A9-2C8A46F66835}" type="pres">
      <dgm:prSet presAssocID="{4EF03D03-2574-4B58-8043-027B3C6B57C5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1042A78-F5B5-4EE0-8237-B592D176A96C}" type="pres">
      <dgm:prSet presAssocID="{4EF03D03-2574-4B58-8043-027B3C6B57C5}" presName="aSpace2" presStyleCnt="0"/>
      <dgm:spPr/>
      <dgm:t>
        <a:bodyPr/>
        <a:lstStyle/>
        <a:p>
          <a:endParaRPr lang="en-CA"/>
        </a:p>
      </dgm:t>
    </dgm:pt>
    <dgm:pt modelId="{E9729761-6223-46B1-91D1-4337C963B364}" type="pres">
      <dgm:prSet presAssocID="{ECBB5E63-5241-4223-BF83-02B647B0FDED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28B4EAB-AECF-4AEB-B331-FC741ED8ABA5}" type="pres">
      <dgm:prSet presAssocID="{82D9D034-3481-4C8C-93CC-BFF2075416B2}" presName="aSpace" presStyleCnt="0"/>
      <dgm:spPr/>
      <dgm:t>
        <a:bodyPr/>
        <a:lstStyle/>
        <a:p>
          <a:endParaRPr lang="en-CA"/>
        </a:p>
      </dgm:t>
    </dgm:pt>
    <dgm:pt modelId="{07FE1A34-9A45-4A4A-8940-63DAFAF2CECB}" type="pres">
      <dgm:prSet presAssocID="{4B544174-7899-4E30-8B5F-D08D76E47150}" presName="compNode" presStyleCnt="0"/>
      <dgm:spPr/>
      <dgm:t>
        <a:bodyPr/>
        <a:lstStyle/>
        <a:p>
          <a:endParaRPr lang="en-CA"/>
        </a:p>
      </dgm:t>
    </dgm:pt>
    <dgm:pt modelId="{6A08314F-F1A7-4836-83B3-F1B80D81A55C}" type="pres">
      <dgm:prSet presAssocID="{4B544174-7899-4E30-8B5F-D08D76E47150}" presName="aNode" presStyleLbl="bgShp" presStyleIdx="2" presStyleCnt="4"/>
      <dgm:spPr/>
      <dgm:t>
        <a:bodyPr/>
        <a:lstStyle/>
        <a:p>
          <a:endParaRPr lang="en-CA"/>
        </a:p>
      </dgm:t>
    </dgm:pt>
    <dgm:pt modelId="{4D9EFE11-7155-45EB-B7E7-A3BD77882BB5}" type="pres">
      <dgm:prSet presAssocID="{4B544174-7899-4E30-8B5F-D08D76E47150}" presName="textNode" presStyleLbl="bgShp" presStyleIdx="2" presStyleCnt="4"/>
      <dgm:spPr/>
      <dgm:t>
        <a:bodyPr/>
        <a:lstStyle/>
        <a:p>
          <a:endParaRPr lang="en-CA"/>
        </a:p>
      </dgm:t>
    </dgm:pt>
    <dgm:pt modelId="{DEC79C20-05BF-4A32-8C16-E49EA232B582}" type="pres">
      <dgm:prSet presAssocID="{4B544174-7899-4E30-8B5F-D08D76E47150}" presName="compChildNode" presStyleCnt="0"/>
      <dgm:spPr/>
      <dgm:t>
        <a:bodyPr/>
        <a:lstStyle/>
        <a:p>
          <a:endParaRPr lang="en-CA"/>
        </a:p>
      </dgm:t>
    </dgm:pt>
    <dgm:pt modelId="{2472391F-CB4F-49D7-9FFA-40F416F2EBC9}" type="pres">
      <dgm:prSet presAssocID="{4B544174-7899-4E30-8B5F-D08D76E47150}" presName="theInnerList" presStyleCnt="0"/>
      <dgm:spPr/>
      <dgm:t>
        <a:bodyPr/>
        <a:lstStyle/>
        <a:p>
          <a:endParaRPr lang="en-CA"/>
        </a:p>
      </dgm:t>
    </dgm:pt>
    <dgm:pt modelId="{7E06CC38-95A7-4BA1-9EA1-EDDC610D2E7B}" type="pres">
      <dgm:prSet presAssocID="{A89C705B-FC77-4F5D-B409-4874748A6C1D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3C471171-E185-4E49-AB81-F09158B308AF}" type="pres">
      <dgm:prSet presAssocID="{A89C705B-FC77-4F5D-B409-4874748A6C1D}" presName="aSpace2" presStyleCnt="0"/>
      <dgm:spPr/>
      <dgm:t>
        <a:bodyPr/>
        <a:lstStyle/>
        <a:p>
          <a:endParaRPr lang="en-CA"/>
        </a:p>
      </dgm:t>
    </dgm:pt>
    <dgm:pt modelId="{DF2D3C47-EEE8-4F50-A782-AC0403E61827}" type="pres">
      <dgm:prSet presAssocID="{CC3137AF-590B-44C4-A959-63F57245E395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83543338-6E32-4BE0-B9DD-03DA220BA8C3}" type="pres">
      <dgm:prSet presAssocID="{CC3137AF-590B-44C4-A959-63F57245E395}" presName="aSpace2" presStyleCnt="0"/>
      <dgm:spPr/>
      <dgm:t>
        <a:bodyPr/>
        <a:lstStyle/>
        <a:p>
          <a:endParaRPr lang="en-CA"/>
        </a:p>
      </dgm:t>
    </dgm:pt>
    <dgm:pt modelId="{C15B6AAC-0377-455B-A705-C84F7E2A7787}" type="pres">
      <dgm:prSet presAssocID="{E6ED85A7-8496-4CE6-A989-8BC3C1FA0698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ABA21E4C-16FC-4DD6-BDFF-76A98562657D}" type="pres">
      <dgm:prSet presAssocID="{4B544174-7899-4E30-8B5F-D08D76E47150}" presName="aSpace" presStyleCnt="0"/>
      <dgm:spPr/>
      <dgm:t>
        <a:bodyPr/>
        <a:lstStyle/>
        <a:p>
          <a:endParaRPr lang="en-CA"/>
        </a:p>
      </dgm:t>
    </dgm:pt>
    <dgm:pt modelId="{0F8AC3EC-2855-4C66-BCB5-463E963A4940}" type="pres">
      <dgm:prSet presAssocID="{F8266ECB-D430-498D-BFA7-49E88EC2ED5D}" presName="compNode" presStyleCnt="0"/>
      <dgm:spPr/>
      <dgm:t>
        <a:bodyPr/>
        <a:lstStyle/>
        <a:p>
          <a:endParaRPr lang="en-CA"/>
        </a:p>
      </dgm:t>
    </dgm:pt>
    <dgm:pt modelId="{8EB7BCEE-97DB-4A1F-A908-DF9F66137C42}" type="pres">
      <dgm:prSet presAssocID="{F8266ECB-D430-498D-BFA7-49E88EC2ED5D}" presName="aNode" presStyleLbl="bgShp" presStyleIdx="3" presStyleCnt="4"/>
      <dgm:spPr/>
      <dgm:t>
        <a:bodyPr/>
        <a:lstStyle/>
        <a:p>
          <a:endParaRPr lang="en-CA"/>
        </a:p>
      </dgm:t>
    </dgm:pt>
    <dgm:pt modelId="{1618FD4E-834A-411C-BF88-C642F608A8C2}" type="pres">
      <dgm:prSet presAssocID="{F8266ECB-D430-498D-BFA7-49E88EC2ED5D}" presName="textNode" presStyleLbl="bgShp" presStyleIdx="3" presStyleCnt="4"/>
      <dgm:spPr/>
      <dgm:t>
        <a:bodyPr/>
        <a:lstStyle/>
        <a:p>
          <a:endParaRPr lang="en-CA"/>
        </a:p>
      </dgm:t>
    </dgm:pt>
    <dgm:pt modelId="{BFD1599E-7BD1-4216-9CB4-BC00E67CD12A}" type="pres">
      <dgm:prSet presAssocID="{F8266ECB-D430-498D-BFA7-49E88EC2ED5D}" presName="compChildNode" presStyleCnt="0"/>
      <dgm:spPr/>
      <dgm:t>
        <a:bodyPr/>
        <a:lstStyle/>
        <a:p>
          <a:endParaRPr lang="en-CA"/>
        </a:p>
      </dgm:t>
    </dgm:pt>
    <dgm:pt modelId="{1A0E2BAE-9E36-4E63-9063-BBFA8D28E757}" type="pres">
      <dgm:prSet presAssocID="{F8266ECB-D430-498D-BFA7-49E88EC2ED5D}" presName="theInnerList" presStyleCnt="0"/>
      <dgm:spPr/>
      <dgm:t>
        <a:bodyPr/>
        <a:lstStyle/>
        <a:p>
          <a:endParaRPr lang="en-CA"/>
        </a:p>
      </dgm:t>
    </dgm:pt>
    <dgm:pt modelId="{1AA0C7A6-5C4F-4A86-9334-04FA9B5D4F58}" type="pres">
      <dgm:prSet presAssocID="{2788F286-B64E-4BBF-BF07-75B7AA14C7C5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469E0AC-635F-4DB9-9DC6-D6E3AB698B14}" type="pres">
      <dgm:prSet presAssocID="{2788F286-B64E-4BBF-BF07-75B7AA14C7C5}" presName="aSpace2" presStyleCnt="0"/>
      <dgm:spPr/>
      <dgm:t>
        <a:bodyPr/>
        <a:lstStyle/>
        <a:p>
          <a:endParaRPr lang="en-CA"/>
        </a:p>
      </dgm:t>
    </dgm:pt>
    <dgm:pt modelId="{900B0DA4-D88E-4A05-A5B5-F110EEA99AD7}" type="pres">
      <dgm:prSet presAssocID="{67BA315B-B985-4EDC-B289-5FB5DA327277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548B17A5-063C-4865-B60B-01A7BFB14C59}" type="pres">
      <dgm:prSet presAssocID="{67BA315B-B985-4EDC-B289-5FB5DA327277}" presName="aSpace2" presStyleCnt="0"/>
      <dgm:spPr/>
      <dgm:t>
        <a:bodyPr/>
        <a:lstStyle/>
        <a:p>
          <a:endParaRPr lang="en-CA"/>
        </a:p>
      </dgm:t>
    </dgm:pt>
    <dgm:pt modelId="{7B98782F-1127-4C97-B9C5-5DBE1060714F}" type="pres">
      <dgm:prSet presAssocID="{9AD9F70F-BB04-4227-886A-2F294DAEF97A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2CE1D2E7-3FDF-4A52-8E85-6E2EA10BEACE}" type="presOf" srcId="{2788F286-B64E-4BBF-BF07-75B7AA14C7C5}" destId="{1AA0C7A6-5C4F-4A86-9334-04FA9B5D4F58}" srcOrd="0" destOrd="0" presId="urn:microsoft.com/office/officeart/2005/8/layout/lProcess2"/>
    <dgm:cxn modelId="{3EA5984C-C92E-467C-B9FF-92A31B4AF98D}" srcId="{F8266ECB-D430-498D-BFA7-49E88EC2ED5D}" destId="{2788F286-B64E-4BBF-BF07-75B7AA14C7C5}" srcOrd="0" destOrd="0" parTransId="{B62625C1-DB4A-471E-BB20-3EF30944E4D4}" sibTransId="{9CBB3DBB-3B72-4FF1-9363-C949FD62A6BA}"/>
    <dgm:cxn modelId="{38619CB2-2C7D-4AFF-8DFA-DB268057D91D}" type="presOf" srcId="{4EF03D03-2574-4B58-8043-027B3C6B57C5}" destId="{DC60BAA2-2DBB-4ADD-85A9-2C8A46F66835}" srcOrd="0" destOrd="0" presId="urn:microsoft.com/office/officeart/2005/8/layout/lProcess2"/>
    <dgm:cxn modelId="{72FBC923-8FDA-48A1-A20F-B8C82156F92D}" srcId="{F8266ECB-D430-498D-BFA7-49E88EC2ED5D}" destId="{67BA315B-B985-4EDC-B289-5FB5DA327277}" srcOrd="1" destOrd="0" parTransId="{3188E156-1426-48E5-ABED-14403D1B3248}" sibTransId="{73F52077-11E1-4AA9-9EBB-5457DFAFA5AA}"/>
    <dgm:cxn modelId="{E61AF7CF-0E35-422F-A7F3-038D1DC9981A}" type="presOf" srcId="{82D9D034-3481-4C8C-93CC-BFF2075416B2}" destId="{60872707-42C3-4436-BA90-9D1B63D5AA97}" srcOrd="0" destOrd="0" presId="urn:microsoft.com/office/officeart/2005/8/layout/lProcess2"/>
    <dgm:cxn modelId="{EBA36116-D155-4EB5-A14D-688446DC296F}" srcId="{4B544174-7899-4E30-8B5F-D08D76E47150}" destId="{CC3137AF-590B-44C4-A959-63F57245E395}" srcOrd="1" destOrd="0" parTransId="{3E184D6C-1FC7-4BD0-B9E2-EC0ED0D4AF11}" sibTransId="{D2554BA4-A86B-4C84-9C0F-44CA6005A1E2}"/>
    <dgm:cxn modelId="{26155357-88A4-4F2F-8C9D-1A7BBCC5A62F}" type="presOf" srcId="{F788C990-2D59-4889-BECE-A8D0E4BA03DC}" destId="{BA862FFC-39AC-4F9A-9FC8-4A891137F45C}" srcOrd="0" destOrd="0" presId="urn:microsoft.com/office/officeart/2005/8/layout/lProcess2"/>
    <dgm:cxn modelId="{D75BD42B-DB31-4F99-B24D-1B4243A537FF}" type="presOf" srcId="{9AD9F70F-BB04-4227-886A-2F294DAEF97A}" destId="{7B98782F-1127-4C97-B9C5-5DBE1060714F}" srcOrd="0" destOrd="0" presId="urn:microsoft.com/office/officeart/2005/8/layout/lProcess2"/>
    <dgm:cxn modelId="{8E092BAF-0037-4B70-B604-A39A754BF222}" srcId="{4B544174-7899-4E30-8B5F-D08D76E47150}" destId="{E6ED85A7-8496-4CE6-A989-8BC3C1FA0698}" srcOrd="2" destOrd="0" parTransId="{059D958F-4C52-410A-BDEB-CD7EE0D1CE1E}" sibTransId="{D1957D72-9766-4956-9286-38F1A48DC9A5}"/>
    <dgm:cxn modelId="{A880D7AD-E3F0-462E-81E0-A76D8AD3C1E1}" type="presOf" srcId="{F8266ECB-D430-498D-BFA7-49E88EC2ED5D}" destId="{8EB7BCEE-97DB-4A1F-A908-DF9F66137C42}" srcOrd="0" destOrd="0" presId="urn:microsoft.com/office/officeart/2005/8/layout/lProcess2"/>
    <dgm:cxn modelId="{DF948535-75D4-4D92-9FA8-2DE22AEBBDE3}" type="presOf" srcId="{F8266ECB-D430-498D-BFA7-49E88EC2ED5D}" destId="{1618FD4E-834A-411C-BF88-C642F608A8C2}" srcOrd="1" destOrd="0" presId="urn:microsoft.com/office/officeart/2005/8/layout/lProcess2"/>
    <dgm:cxn modelId="{64AD78DB-F4AB-40CF-AD32-D47E75C039D8}" type="presOf" srcId="{65152804-C1FA-4DD0-B919-1CC35D97EC21}" destId="{8D194971-9F05-443D-A0D2-396C3872210C}" srcOrd="0" destOrd="0" presId="urn:microsoft.com/office/officeart/2005/8/layout/lProcess2"/>
    <dgm:cxn modelId="{743D16FF-F2CD-42AA-9CC5-B31BC178062D}" srcId="{11138DC0-F1A7-4CE3-B93F-B667650A3C0B}" destId="{65152804-C1FA-4DD0-B919-1CC35D97EC21}" srcOrd="0" destOrd="0" parTransId="{163E8D42-A13F-499A-BCBB-07A1AD7EA184}" sibTransId="{9E4DC04A-FBA6-426E-B8A9-018672447A86}"/>
    <dgm:cxn modelId="{0D807996-CC14-4E5C-A784-03A9399724B1}" type="presOf" srcId="{FEF0F1BD-127F-4930-8B8E-B36697077962}" destId="{3A3A8196-7223-4E73-A9C7-A525C776877E}" srcOrd="0" destOrd="0" presId="urn:microsoft.com/office/officeart/2005/8/layout/lProcess2"/>
    <dgm:cxn modelId="{9CE7C260-843E-412D-A380-65985144CC79}" srcId="{11138DC0-F1A7-4CE3-B93F-B667650A3C0B}" destId="{F8266ECB-D430-498D-BFA7-49E88EC2ED5D}" srcOrd="3" destOrd="0" parTransId="{B21FE0F1-030A-4897-8CCB-BBF993BD3E42}" sibTransId="{5B5B4F29-AB6F-430C-93D6-74510F0AC4BF}"/>
    <dgm:cxn modelId="{8B161D23-B148-4389-A1F2-B8105334BB17}" type="presOf" srcId="{A89C705B-FC77-4F5D-B409-4874748A6C1D}" destId="{7E06CC38-95A7-4BA1-9EA1-EDDC610D2E7B}" srcOrd="0" destOrd="0" presId="urn:microsoft.com/office/officeart/2005/8/layout/lProcess2"/>
    <dgm:cxn modelId="{77B50335-5214-444B-B1A0-7D26AEC756E4}" type="presOf" srcId="{E6ED85A7-8496-4CE6-A989-8BC3C1FA0698}" destId="{C15B6AAC-0377-455B-A705-C84F7E2A7787}" srcOrd="0" destOrd="0" presId="urn:microsoft.com/office/officeart/2005/8/layout/lProcess2"/>
    <dgm:cxn modelId="{BB78D0B8-D732-4C8E-BBB2-EB038FC59AB8}" srcId="{65152804-C1FA-4DD0-B919-1CC35D97EC21}" destId="{17A40BBE-8E04-4BD8-B2D8-51C2D8D2D565}" srcOrd="1" destOrd="0" parTransId="{0A8C6B5A-BCDA-4FCF-A29A-67198E4C28E3}" sibTransId="{19E61798-CE2C-4510-B8F3-A3E9637E18A6}"/>
    <dgm:cxn modelId="{475CF894-1F04-4AC4-B417-2B304597C241}" srcId="{65152804-C1FA-4DD0-B919-1CC35D97EC21}" destId="{FEF0F1BD-127F-4930-8B8E-B36697077962}" srcOrd="0" destOrd="0" parTransId="{BAEC3004-071E-43C2-8537-EA0217508DCC}" sibTransId="{B1277C45-329A-4E37-A596-F3E16E499108}"/>
    <dgm:cxn modelId="{85B1A8D5-CCB9-4197-822A-17C31EBA7B30}" srcId="{11138DC0-F1A7-4CE3-B93F-B667650A3C0B}" destId="{4B544174-7899-4E30-8B5F-D08D76E47150}" srcOrd="2" destOrd="0" parTransId="{D5EF53B0-CDF2-4335-A4B1-03138CB0750F}" sibTransId="{7ED8569C-274F-4645-8B37-4C9CF55290FA}"/>
    <dgm:cxn modelId="{D82F7572-B47C-413C-8763-9D046693398F}" srcId="{4B544174-7899-4E30-8B5F-D08D76E47150}" destId="{A89C705B-FC77-4F5D-B409-4874748A6C1D}" srcOrd="0" destOrd="0" parTransId="{E49C94FB-886E-4657-8DAE-819F3932A316}" sibTransId="{7E392B9D-8963-4ECA-BAB1-C4BCFA63C1C7}"/>
    <dgm:cxn modelId="{20F0D15C-B424-420A-BFD9-AB9E6424B5BA}" type="presOf" srcId="{2D005C86-9A99-46F2-A299-B8D294BB95BD}" destId="{0BA061E4-C00C-4586-A0F7-A144951333F5}" srcOrd="0" destOrd="0" presId="urn:microsoft.com/office/officeart/2005/8/layout/lProcess2"/>
    <dgm:cxn modelId="{BCFF49C2-7816-46F2-A96D-8BAEA3B3FBEF}" srcId="{65152804-C1FA-4DD0-B919-1CC35D97EC21}" destId="{2D005C86-9A99-46F2-A299-B8D294BB95BD}" srcOrd="2" destOrd="0" parTransId="{E080D68A-C20D-44B7-84A4-C2C50973C783}" sibTransId="{0BE7D48F-2E97-4A2A-8920-729EB6FDAEB6}"/>
    <dgm:cxn modelId="{65F9F71A-B060-4354-97E9-E385118E0AD1}" type="presOf" srcId="{B3E2DECD-0C76-4EA1-B754-18F40C3028E2}" destId="{E4A62B71-B46B-4FED-8133-8BE4ACFD6FBB}" srcOrd="0" destOrd="0" presId="urn:microsoft.com/office/officeart/2005/8/layout/lProcess2"/>
    <dgm:cxn modelId="{212C2809-11F8-49C4-9605-295A41D26BF9}" type="presOf" srcId="{708CCFBB-FD42-440B-940B-8F62ECD640D3}" destId="{DA85D374-3800-45CF-B391-A10004EAEC85}" srcOrd="0" destOrd="0" presId="urn:microsoft.com/office/officeart/2005/8/layout/lProcess2"/>
    <dgm:cxn modelId="{F531918A-366F-47C0-881F-1CDF85E10EB0}" type="presOf" srcId="{FC64542A-58D6-4E10-A6BD-C51827551C40}" destId="{591916E3-0E12-440A-A99D-589E1AFFE13E}" srcOrd="0" destOrd="0" presId="urn:microsoft.com/office/officeart/2005/8/layout/lProcess2"/>
    <dgm:cxn modelId="{4740B2AD-CF41-4365-9854-B10309C5CF2D}" type="presOf" srcId="{82D9D034-3481-4C8C-93CC-BFF2075416B2}" destId="{5EF8296A-E7AA-4242-90C7-050F4FE57F31}" srcOrd="1" destOrd="0" presId="urn:microsoft.com/office/officeart/2005/8/layout/lProcess2"/>
    <dgm:cxn modelId="{188F18D9-6A7B-4384-8451-87688EE722F3}" srcId="{F8266ECB-D430-498D-BFA7-49E88EC2ED5D}" destId="{9AD9F70F-BB04-4227-886A-2F294DAEF97A}" srcOrd="2" destOrd="0" parTransId="{B27F8724-A48A-4B99-8DE8-856E944E98C4}" sibTransId="{88602A73-4D29-40C7-816E-DDE85BE5D2A5}"/>
    <dgm:cxn modelId="{9A24CB90-75AA-430A-84FA-B33DA2BFD69D}" type="presOf" srcId="{65152804-C1FA-4DD0-B919-1CC35D97EC21}" destId="{1437DB8F-853E-464B-899D-307B99458999}" srcOrd="1" destOrd="0" presId="urn:microsoft.com/office/officeart/2005/8/layout/lProcess2"/>
    <dgm:cxn modelId="{AA989F49-D5EB-403B-835E-00FE35369F5E}" type="presOf" srcId="{4B544174-7899-4E30-8B5F-D08D76E47150}" destId="{4D9EFE11-7155-45EB-B7E7-A3BD77882BB5}" srcOrd="1" destOrd="0" presId="urn:microsoft.com/office/officeart/2005/8/layout/lProcess2"/>
    <dgm:cxn modelId="{014A0039-5675-41EB-8B60-129B797FCA27}" srcId="{82D9D034-3481-4C8C-93CC-BFF2075416B2}" destId="{4EF03D03-2574-4B58-8043-027B3C6B57C5}" srcOrd="4" destOrd="0" parTransId="{70100452-5A2D-4A30-A49B-1D951F33A83C}" sibTransId="{8D5BF67E-441C-405E-804E-82A331EA844B}"/>
    <dgm:cxn modelId="{EFBC74B9-F978-41C4-AC21-1F5F13B5EA71}" srcId="{11138DC0-F1A7-4CE3-B93F-B667650A3C0B}" destId="{82D9D034-3481-4C8C-93CC-BFF2075416B2}" srcOrd="1" destOrd="0" parTransId="{1483A188-8DE0-48B8-8FB9-0325E717A025}" sibTransId="{680646DB-2E86-4837-A23E-D260DE8B160E}"/>
    <dgm:cxn modelId="{A3EE7232-D25D-420E-88D7-1E7484E73E04}" srcId="{82D9D034-3481-4C8C-93CC-BFF2075416B2}" destId="{B3E2DECD-0C76-4EA1-B754-18F40C3028E2}" srcOrd="1" destOrd="0" parTransId="{6CFC6000-D7E7-421E-968C-0CA94ABAEF5B}" sibTransId="{A674E948-7C04-49D8-B69F-FC738FD6B652}"/>
    <dgm:cxn modelId="{ACD55662-BC8C-43AE-B949-61E8A9154216}" type="presOf" srcId="{ECBB5E63-5241-4223-BF83-02B647B0FDED}" destId="{E9729761-6223-46B1-91D1-4337C963B364}" srcOrd="0" destOrd="0" presId="urn:microsoft.com/office/officeart/2005/8/layout/lProcess2"/>
    <dgm:cxn modelId="{BDDB4978-17C0-45AF-AE67-9DFB2BB4D104}" srcId="{82D9D034-3481-4C8C-93CC-BFF2075416B2}" destId="{ECBB5E63-5241-4223-BF83-02B647B0FDED}" srcOrd="5" destOrd="0" parTransId="{41CCEB25-8ABB-45F1-B70C-DED1B0D52672}" sibTransId="{C30BA165-592B-4061-A830-0103B70D4F54}"/>
    <dgm:cxn modelId="{2B584091-AA6F-4A2A-95F1-F6AFEEE75076}" srcId="{82D9D034-3481-4C8C-93CC-BFF2075416B2}" destId="{F788C990-2D59-4889-BECE-A8D0E4BA03DC}" srcOrd="3" destOrd="0" parTransId="{BA83EACA-5BC3-40DB-98E2-12A474731722}" sibTransId="{70A2FF61-8344-4CD1-BCD3-70C826047EEF}"/>
    <dgm:cxn modelId="{566ED6E2-5632-4B46-95D5-8A93E5AE2864}" srcId="{82D9D034-3481-4C8C-93CC-BFF2075416B2}" destId="{708CCFBB-FD42-440B-940B-8F62ECD640D3}" srcOrd="2" destOrd="0" parTransId="{4DF95D78-06F5-4363-9B43-993DC3F71F35}" sibTransId="{82914EBC-9C59-4754-BBC5-827DDFAAB18A}"/>
    <dgm:cxn modelId="{140849E8-1D7E-487A-B9BD-748B32E9F83B}" type="presOf" srcId="{17A40BBE-8E04-4BD8-B2D8-51C2D8D2D565}" destId="{B58909F3-CAF0-48DD-8F1D-07C63F2FAA6F}" srcOrd="0" destOrd="0" presId="urn:microsoft.com/office/officeart/2005/8/layout/lProcess2"/>
    <dgm:cxn modelId="{BFC9F24F-011B-4F05-BE82-FD6E62DEE676}" type="presOf" srcId="{11138DC0-F1A7-4CE3-B93F-B667650A3C0B}" destId="{0FA7051E-E524-4C34-9B5F-53D3DF13D06F}" srcOrd="0" destOrd="0" presId="urn:microsoft.com/office/officeart/2005/8/layout/lProcess2"/>
    <dgm:cxn modelId="{0E81EF4A-27F1-4144-8062-4FD4B058F9AF}" type="presOf" srcId="{CC3137AF-590B-44C4-A959-63F57245E395}" destId="{DF2D3C47-EEE8-4F50-A782-AC0403E61827}" srcOrd="0" destOrd="0" presId="urn:microsoft.com/office/officeart/2005/8/layout/lProcess2"/>
    <dgm:cxn modelId="{C1CD77F2-1B2C-4CC3-B041-4D54A69F1BA1}" srcId="{82D9D034-3481-4C8C-93CC-BFF2075416B2}" destId="{FC64542A-58D6-4E10-A6BD-C51827551C40}" srcOrd="0" destOrd="0" parTransId="{7F47AC7D-C920-4D62-9839-1262DBDF1956}" sibTransId="{F3A85D1D-5776-4AB7-BB5F-33E7C4292879}"/>
    <dgm:cxn modelId="{0C8CC2C6-CEB9-4207-981D-12F26E695F3D}" type="presOf" srcId="{4B544174-7899-4E30-8B5F-D08D76E47150}" destId="{6A08314F-F1A7-4836-83B3-F1B80D81A55C}" srcOrd="0" destOrd="0" presId="urn:microsoft.com/office/officeart/2005/8/layout/lProcess2"/>
    <dgm:cxn modelId="{3B91CFD6-B727-496A-996A-4287CF1C1EE4}" type="presOf" srcId="{67BA315B-B985-4EDC-B289-5FB5DA327277}" destId="{900B0DA4-D88E-4A05-A5B5-F110EEA99AD7}" srcOrd="0" destOrd="0" presId="urn:microsoft.com/office/officeart/2005/8/layout/lProcess2"/>
    <dgm:cxn modelId="{F9D45041-FA6F-4CB7-A173-890E156A988D}" type="presParOf" srcId="{0FA7051E-E524-4C34-9B5F-53D3DF13D06F}" destId="{BEE3160D-269B-4A7E-AA7C-5AB43AC963AC}" srcOrd="0" destOrd="0" presId="urn:microsoft.com/office/officeart/2005/8/layout/lProcess2"/>
    <dgm:cxn modelId="{FB5233D9-6287-42F1-AC43-3F3BE55B1566}" type="presParOf" srcId="{BEE3160D-269B-4A7E-AA7C-5AB43AC963AC}" destId="{8D194971-9F05-443D-A0D2-396C3872210C}" srcOrd="0" destOrd="0" presId="urn:microsoft.com/office/officeart/2005/8/layout/lProcess2"/>
    <dgm:cxn modelId="{23955143-E4CF-4B5B-AD4A-03B509728FA9}" type="presParOf" srcId="{BEE3160D-269B-4A7E-AA7C-5AB43AC963AC}" destId="{1437DB8F-853E-464B-899D-307B99458999}" srcOrd="1" destOrd="0" presId="urn:microsoft.com/office/officeart/2005/8/layout/lProcess2"/>
    <dgm:cxn modelId="{C3EE9278-2813-46FF-8572-8D461809FB83}" type="presParOf" srcId="{BEE3160D-269B-4A7E-AA7C-5AB43AC963AC}" destId="{5220631A-0161-4F0E-8DFC-B92B48F4CACB}" srcOrd="2" destOrd="0" presId="urn:microsoft.com/office/officeart/2005/8/layout/lProcess2"/>
    <dgm:cxn modelId="{38B56987-9869-4353-8BD7-751AF886CEE7}" type="presParOf" srcId="{5220631A-0161-4F0E-8DFC-B92B48F4CACB}" destId="{4B2EB7DD-B2EB-4D40-923A-36390D1E4A07}" srcOrd="0" destOrd="0" presId="urn:microsoft.com/office/officeart/2005/8/layout/lProcess2"/>
    <dgm:cxn modelId="{DE2E169E-DA79-4C15-AC97-350099B2018B}" type="presParOf" srcId="{4B2EB7DD-B2EB-4D40-923A-36390D1E4A07}" destId="{3A3A8196-7223-4E73-A9C7-A525C776877E}" srcOrd="0" destOrd="0" presId="urn:microsoft.com/office/officeart/2005/8/layout/lProcess2"/>
    <dgm:cxn modelId="{82DB0FC1-696E-4431-A690-51FDE0B43B20}" type="presParOf" srcId="{4B2EB7DD-B2EB-4D40-923A-36390D1E4A07}" destId="{E35F5F1F-9177-44CD-A7A4-4296A8511CF2}" srcOrd="1" destOrd="0" presId="urn:microsoft.com/office/officeart/2005/8/layout/lProcess2"/>
    <dgm:cxn modelId="{24A3ADD5-D0E7-4448-87E5-1DDD1ECE4DBA}" type="presParOf" srcId="{4B2EB7DD-B2EB-4D40-923A-36390D1E4A07}" destId="{B58909F3-CAF0-48DD-8F1D-07C63F2FAA6F}" srcOrd="2" destOrd="0" presId="urn:microsoft.com/office/officeart/2005/8/layout/lProcess2"/>
    <dgm:cxn modelId="{D79FD8B3-A1D1-433B-9F51-57814F803D00}" type="presParOf" srcId="{4B2EB7DD-B2EB-4D40-923A-36390D1E4A07}" destId="{E059ADF5-8F88-499D-87E0-9AF8E0349598}" srcOrd="3" destOrd="0" presId="urn:microsoft.com/office/officeart/2005/8/layout/lProcess2"/>
    <dgm:cxn modelId="{F1F5A89B-7F72-48A2-9E27-5F98A68E431F}" type="presParOf" srcId="{4B2EB7DD-B2EB-4D40-923A-36390D1E4A07}" destId="{0BA061E4-C00C-4586-A0F7-A144951333F5}" srcOrd="4" destOrd="0" presId="urn:microsoft.com/office/officeart/2005/8/layout/lProcess2"/>
    <dgm:cxn modelId="{2121EC77-5B4C-4F17-BDE6-E2241773CCC6}" type="presParOf" srcId="{0FA7051E-E524-4C34-9B5F-53D3DF13D06F}" destId="{0F589C57-3770-4548-943C-8243A1E5B8F0}" srcOrd="1" destOrd="0" presId="urn:microsoft.com/office/officeart/2005/8/layout/lProcess2"/>
    <dgm:cxn modelId="{614C93A3-3A36-44E9-B872-027565B433FE}" type="presParOf" srcId="{0FA7051E-E524-4C34-9B5F-53D3DF13D06F}" destId="{ADAEE9E8-FFA2-42F3-B508-51BA4ED15C34}" srcOrd="2" destOrd="0" presId="urn:microsoft.com/office/officeart/2005/8/layout/lProcess2"/>
    <dgm:cxn modelId="{8591C609-58F1-4D8B-A34B-4D2BB320F06E}" type="presParOf" srcId="{ADAEE9E8-FFA2-42F3-B508-51BA4ED15C34}" destId="{60872707-42C3-4436-BA90-9D1B63D5AA97}" srcOrd="0" destOrd="0" presId="urn:microsoft.com/office/officeart/2005/8/layout/lProcess2"/>
    <dgm:cxn modelId="{73605E85-FA51-4B89-A828-00541E4DA5AB}" type="presParOf" srcId="{ADAEE9E8-FFA2-42F3-B508-51BA4ED15C34}" destId="{5EF8296A-E7AA-4242-90C7-050F4FE57F31}" srcOrd="1" destOrd="0" presId="urn:microsoft.com/office/officeart/2005/8/layout/lProcess2"/>
    <dgm:cxn modelId="{BC234D6F-239D-4656-8AD3-1F0E72438094}" type="presParOf" srcId="{ADAEE9E8-FFA2-42F3-B508-51BA4ED15C34}" destId="{0CC1E64B-A350-49F4-A042-24585A39E564}" srcOrd="2" destOrd="0" presId="urn:microsoft.com/office/officeart/2005/8/layout/lProcess2"/>
    <dgm:cxn modelId="{0D180F13-BF42-44F9-B3D7-09B23AF7DB47}" type="presParOf" srcId="{0CC1E64B-A350-49F4-A042-24585A39E564}" destId="{0F9C5B75-5D2C-4829-8326-4572A090E9E5}" srcOrd="0" destOrd="0" presId="urn:microsoft.com/office/officeart/2005/8/layout/lProcess2"/>
    <dgm:cxn modelId="{C97A7760-7A50-4DAC-889C-6BB35EB3D60C}" type="presParOf" srcId="{0F9C5B75-5D2C-4829-8326-4572A090E9E5}" destId="{591916E3-0E12-440A-A99D-589E1AFFE13E}" srcOrd="0" destOrd="0" presId="urn:microsoft.com/office/officeart/2005/8/layout/lProcess2"/>
    <dgm:cxn modelId="{4C8CFE5C-CB8A-435D-9C44-6AFA81920FDD}" type="presParOf" srcId="{0F9C5B75-5D2C-4829-8326-4572A090E9E5}" destId="{2D9C5A35-7C47-46E1-B957-39CC768F5ABB}" srcOrd="1" destOrd="0" presId="urn:microsoft.com/office/officeart/2005/8/layout/lProcess2"/>
    <dgm:cxn modelId="{CA9730B2-F3CA-4D8E-A637-5E85328484BA}" type="presParOf" srcId="{0F9C5B75-5D2C-4829-8326-4572A090E9E5}" destId="{E4A62B71-B46B-4FED-8133-8BE4ACFD6FBB}" srcOrd="2" destOrd="0" presId="urn:microsoft.com/office/officeart/2005/8/layout/lProcess2"/>
    <dgm:cxn modelId="{A99DB31E-72D6-41D3-BA7F-141404622CB3}" type="presParOf" srcId="{0F9C5B75-5D2C-4829-8326-4572A090E9E5}" destId="{D6773C41-770A-4BD5-AE1C-53B4D06C0FF8}" srcOrd="3" destOrd="0" presId="urn:microsoft.com/office/officeart/2005/8/layout/lProcess2"/>
    <dgm:cxn modelId="{5EF17555-8DDB-4845-AB1E-75991A8FF007}" type="presParOf" srcId="{0F9C5B75-5D2C-4829-8326-4572A090E9E5}" destId="{DA85D374-3800-45CF-B391-A10004EAEC85}" srcOrd="4" destOrd="0" presId="urn:microsoft.com/office/officeart/2005/8/layout/lProcess2"/>
    <dgm:cxn modelId="{6B2BBE84-0AF4-4AF5-8288-453C42E7A9C2}" type="presParOf" srcId="{0F9C5B75-5D2C-4829-8326-4572A090E9E5}" destId="{700AC2C5-EA48-4EBC-9F2F-3ADE856433F3}" srcOrd="5" destOrd="0" presId="urn:microsoft.com/office/officeart/2005/8/layout/lProcess2"/>
    <dgm:cxn modelId="{438AD9C5-A8E3-430F-BE7C-982DED705B1F}" type="presParOf" srcId="{0F9C5B75-5D2C-4829-8326-4572A090E9E5}" destId="{BA862FFC-39AC-4F9A-9FC8-4A891137F45C}" srcOrd="6" destOrd="0" presId="urn:microsoft.com/office/officeart/2005/8/layout/lProcess2"/>
    <dgm:cxn modelId="{D001769C-D38C-476D-B601-8CD9F85FF920}" type="presParOf" srcId="{0F9C5B75-5D2C-4829-8326-4572A090E9E5}" destId="{B0FCF843-B601-49B2-A7D4-F88938128DF5}" srcOrd="7" destOrd="0" presId="urn:microsoft.com/office/officeart/2005/8/layout/lProcess2"/>
    <dgm:cxn modelId="{98BE46AD-F734-4B49-8724-EC2C1A03C765}" type="presParOf" srcId="{0F9C5B75-5D2C-4829-8326-4572A090E9E5}" destId="{DC60BAA2-2DBB-4ADD-85A9-2C8A46F66835}" srcOrd="8" destOrd="0" presId="urn:microsoft.com/office/officeart/2005/8/layout/lProcess2"/>
    <dgm:cxn modelId="{F94379BD-76AE-4997-9D06-13D9F45D45B6}" type="presParOf" srcId="{0F9C5B75-5D2C-4829-8326-4572A090E9E5}" destId="{D1042A78-F5B5-4EE0-8237-B592D176A96C}" srcOrd="9" destOrd="0" presId="urn:microsoft.com/office/officeart/2005/8/layout/lProcess2"/>
    <dgm:cxn modelId="{B79F9D9C-07E8-4CA7-A8D8-261DD6D978BC}" type="presParOf" srcId="{0F9C5B75-5D2C-4829-8326-4572A090E9E5}" destId="{E9729761-6223-46B1-91D1-4337C963B364}" srcOrd="10" destOrd="0" presId="urn:microsoft.com/office/officeart/2005/8/layout/lProcess2"/>
    <dgm:cxn modelId="{B86F9297-EFA1-4BCF-A357-39668F192BB4}" type="presParOf" srcId="{0FA7051E-E524-4C34-9B5F-53D3DF13D06F}" destId="{728B4EAB-AECF-4AEB-B331-FC741ED8ABA5}" srcOrd="3" destOrd="0" presId="urn:microsoft.com/office/officeart/2005/8/layout/lProcess2"/>
    <dgm:cxn modelId="{E3EF737A-0659-4D3D-9705-7AA2DF1D862F}" type="presParOf" srcId="{0FA7051E-E524-4C34-9B5F-53D3DF13D06F}" destId="{07FE1A34-9A45-4A4A-8940-63DAFAF2CECB}" srcOrd="4" destOrd="0" presId="urn:microsoft.com/office/officeart/2005/8/layout/lProcess2"/>
    <dgm:cxn modelId="{357EC873-A02E-449C-B07E-FB717DD8ACE8}" type="presParOf" srcId="{07FE1A34-9A45-4A4A-8940-63DAFAF2CECB}" destId="{6A08314F-F1A7-4836-83B3-F1B80D81A55C}" srcOrd="0" destOrd="0" presId="urn:microsoft.com/office/officeart/2005/8/layout/lProcess2"/>
    <dgm:cxn modelId="{5F3560CD-ACE2-419E-8A16-3F582CCD4130}" type="presParOf" srcId="{07FE1A34-9A45-4A4A-8940-63DAFAF2CECB}" destId="{4D9EFE11-7155-45EB-B7E7-A3BD77882BB5}" srcOrd="1" destOrd="0" presId="urn:microsoft.com/office/officeart/2005/8/layout/lProcess2"/>
    <dgm:cxn modelId="{888DF679-4C4D-4B24-991F-47DDA5EFC112}" type="presParOf" srcId="{07FE1A34-9A45-4A4A-8940-63DAFAF2CECB}" destId="{DEC79C20-05BF-4A32-8C16-E49EA232B582}" srcOrd="2" destOrd="0" presId="urn:microsoft.com/office/officeart/2005/8/layout/lProcess2"/>
    <dgm:cxn modelId="{823D463B-5986-4946-BA4A-42375C042AF3}" type="presParOf" srcId="{DEC79C20-05BF-4A32-8C16-E49EA232B582}" destId="{2472391F-CB4F-49D7-9FFA-40F416F2EBC9}" srcOrd="0" destOrd="0" presId="urn:microsoft.com/office/officeart/2005/8/layout/lProcess2"/>
    <dgm:cxn modelId="{355FC81B-D66C-46E6-AE63-69F13872C045}" type="presParOf" srcId="{2472391F-CB4F-49D7-9FFA-40F416F2EBC9}" destId="{7E06CC38-95A7-4BA1-9EA1-EDDC610D2E7B}" srcOrd="0" destOrd="0" presId="urn:microsoft.com/office/officeart/2005/8/layout/lProcess2"/>
    <dgm:cxn modelId="{E47BB1F0-C105-49DC-9F91-A11CE39BAADB}" type="presParOf" srcId="{2472391F-CB4F-49D7-9FFA-40F416F2EBC9}" destId="{3C471171-E185-4E49-AB81-F09158B308AF}" srcOrd="1" destOrd="0" presId="urn:microsoft.com/office/officeart/2005/8/layout/lProcess2"/>
    <dgm:cxn modelId="{A6D79CFB-7A4D-4625-926C-7B43C514FCF5}" type="presParOf" srcId="{2472391F-CB4F-49D7-9FFA-40F416F2EBC9}" destId="{DF2D3C47-EEE8-4F50-A782-AC0403E61827}" srcOrd="2" destOrd="0" presId="urn:microsoft.com/office/officeart/2005/8/layout/lProcess2"/>
    <dgm:cxn modelId="{9A7277A2-2323-4710-AD4F-9E7BD5CD72F4}" type="presParOf" srcId="{2472391F-CB4F-49D7-9FFA-40F416F2EBC9}" destId="{83543338-6E32-4BE0-B9DD-03DA220BA8C3}" srcOrd="3" destOrd="0" presId="urn:microsoft.com/office/officeart/2005/8/layout/lProcess2"/>
    <dgm:cxn modelId="{6BC5479B-22E4-4D3C-9526-ED83FDC2B1D4}" type="presParOf" srcId="{2472391F-CB4F-49D7-9FFA-40F416F2EBC9}" destId="{C15B6AAC-0377-455B-A705-C84F7E2A7787}" srcOrd="4" destOrd="0" presId="urn:microsoft.com/office/officeart/2005/8/layout/lProcess2"/>
    <dgm:cxn modelId="{52988190-F4FA-4E40-848D-4361FEB6B1E5}" type="presParOf" srcId="{0FA7051E-E524-4C34-9B5F-53D3DF13D06F}" destId="{ABA21E4C-16FC-4DD6-BDFF-76A98562657D}" srcOrd="5" destOrd="0" presId="urn:microsoft.com/office/officeart/2005/8/layout/lProcess2"/>
    <dgm:cxn modelId="{21BFCAE5-3D14-47A1-B7FE-FCC143974F43}" type="presParOf" srcId="{0FA7051E-E524-4C34-9B5F-53D3DF13D06F}" destId="{0F8AC3EC-2855-4C66-BCB5-463E963A4940}" srcOrd="6" destOrd="0" presId="urn:microsoft.com/office/officeart/2005/8/layout/lProcess2"/>
    <dgm:cxn modelId="{C47FD410-E855-4095-AECB-49EB659FC9E4}" type="presParOf" srcId="{0F8AC3EC-2855-4C66-BCB5-463E963A4940}" destId="{8EB7BCEE-97DB-4A1F-A908-DF9F66137C42}" srcOrd="0" destOrd="0" presId="urn:microsoft.com/office/officeart/2005/8/layout/lProcess2"/>
    <dgm:cxn modelId="{4BDFEBF6-5608-4C01-A64C-A43D1466DFDB}" type="presParOf" srcId="{0F8AC3EC-2855-4C66-BCB5-463E963A4940}" destId="{1618FD4E-834A-411C-BF88-C642F608A8C2}" srcOrd="1" destOrd="0" presId="urn:microsoft.com/office/officeart/2005/8/layout/lProcess2"/>
    <dgm:cxn modelId="{C8A69D91-8AC5-44D0-A417-91A0179249D6}" type="presParOf" srcId="{0F8AC3EC-2855-4C66-BCB5-463E963A4940}" destId="{BFD1599E-7BD1-4216-9CB4-BC00E67CD12A}" srcOrd="2" destOrd="0" presId="urn:microsoft.com/office/officeart/2005/8/layout/lProcess2"/>
    <dgm:cxn modelId="{D6D252EB-99C7-440E-BB6D-1553A48220ED}" type="presParOf" srcId="{BFD1599E-7BD1-4216-9CB4-BC00E67CD12A}" destId="{1A0E2BAE-9E36-4E63-9063-BBFA8D28E757}" srcOrd="0" destOrd="0" presId="urn:microsoft.com/office/officeart/2005/8/layout/lProcess2"/>
    <dgm:cxn modelId="{DFE1E1F4-DC22-4AA2-B8F0-11B6F7945F68}" type="presParOf" srcId="{1A0E2BAE-9E36-4E63-9063-BBFA8D28E757}" destId="{1AA0C7A6-5C4F-4A86-9334-04FA9B5D4F58}" srcOrd="0" destOrd="0" presId="urn:microsoft.com/office/officeart/2005/8/layout/lProcess2"/>
    <dgm:cxn modelId="{D897E934-6A60-46BD-BA96-2D9F85221D80}" type="presParOf" srcId="{1A0E2BAE-9E36-4E63-9063-BBFA8D28E757}" destId="{E469E0AC-635F-4DB9-9DC6-D6E3AB698B14}" srcOrd="1" destOrd="0" presId="urn:microsoft.com/office/officeart/2005/8/layout/lProcess2"/>
    <dgm:cxn modelId="{6DAEB17A-358B-4FF4-ABB4-2F36EE2DFCFD}" type="presParOf" srcId="{1A0E2BAE-9E36-4E63-9063-BBFA8D28E757}" destId="{900B0DA4-D88E-4A05-A5B5-F110EEA99AD7}" srcOrd="2" destOrd="0" presId="urn:microsoft.com/office/officeart/2005/8/layout/lProcess2"/>
    <dgm:cxn modelId="{54E78779-2155-4ADF-9CB0-5B78575031F6}" type="presParOf" srcId="{1A0E2BAE-9E36-4E63-9063-BBFA8D28E757}" destId="{548B17A5-063C-4865-B60B-01A7BFB14C59}" srcOrd="3" destOrd="0" presId="urn:microsoft.com/office/officeart/2005/8/layout/lProcess2"/>
    <dgm:cxn modelId="{7E450EDC-CF2A-4D98-8BF2-4739146C5841}" type="presParOf" srcId="{1A0E2BAE-9E36-4E63-9063-BBFA8D28E757}" destId="{7B98782F-1127-4C97-B9C5-5DBE1060714F}" srcOrd="4" destOrd="0" presId="urn:microsoft.com/office/officeart/2005/8/layout/lProcess2"/>
  </dgm:cxnLst>
  <dgm:bg/>
  <dgm:whole>
    <a:effectLst>
      <a:reflection blurRad="6350" stA="50000" endA="275" endPos="40000" dist="101600" dir="5400000" sy="-100000" algn="bl" rotWithShape="0"/>
    </a:effectLst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7B1B7-4DBE-428B-B81A-AB8FD6B9E13A}" type="datetimeFigureOut">
              <a:rPr lang="fr-FR" smtClean="0"/>
              <a:pPr/>
              <a:t>20/04/2009</a:t>
            </a:fld>
            <a:endParaRPr lang="fr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C4A686-DDBC-459D-9EFF-6C6F0E4BE662}" type="slidenum">
              <a:rPr lang="fr-CA" smtClean="0"/>
              <a:pPr/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61A16D-C599-44ED-A974-EFAD1FE75A0E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Virtual Studio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http://www.devconnections.com/updates/Orlando_08/VS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2150D-8CFB-4835-82AB-A0A83A744DF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ntranet.orckestra.local/Intranet%20images/Orckestra%20logo%20slogan%20anglais(dessous).png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71470" y="1"/>
            <a:ext cx="92873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2198" y="1500173"/>
            <a:ext cx="2714644" cy="714381"/>
          </a:xfrm>
        </p:spPr>
        <p:txBody>
          <a:bodyPr>
            <a:noAutofit/>
          </a:bodyPr>
          <a:lstStyle>
            <a:lvl1pPr algn="r"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2198" y="2285993"/>
            <a:ext cx="2714644" cy="7858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1CD1E3E-CE49-4DE5-A5D4-FE6C07189DB5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9E0C0DA-9B36-452F-8062-EED35FD0B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28" y="274638"/>
            <a:ext cx="5048272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F23AFD7-51C2-4A0A-9F5D-B52671FE723A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80ED846-F763-4C97-97F2-359ABF683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71480"/>
            <a:ext cx="9144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pic>
        <p:nvPicPr>
          <p:cNvPr id="17410" name="Picture 2" descr="Pictur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214446" cy="397668"/>
          </a:xfrm>
          <a:prstGeom prst="rect">
            <a:avLst/>
          </a:prstGeom>
          <a:noFill/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786050" y="71414"/>
            <a:ext cx="6215074" cy="428628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</a:t>
            </a:r>
            <a:r>
              <a:rPr lang="en-US" dirty="0" err="1" smtClean="0"/>
              <a:t>glimps</a:t>
            </a:r>
            <a:r>
              <a:rPr lang="en-US" dirty="0" smtClean="0"/>
              <a:t> into the parallel universe</a:t>
            </a:r>
            <a:endParaRPr lang="en-CA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7" y="3978272"/>
            <a:ext cx="7358115" cy="522298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4522802"/>
            <a:ext cx="7358114" cy="4063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0166" y="1600200"/>
            <a:ext cx="34290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2066" y="1600200"/>
            <a:ext cx="361473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FDBFBC3-DAC8-4016-84E7-8736FBB139D2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18B5D53-DD0B-47E1-9203-E547B2D7E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0166" y="1535113"/>
            <a:ext cx="35004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00166" y="2174875"/>
            <a:ext cx="35004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72066" y="1535113"/>
            <a:ext cx="36147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72066" y="2174875"/>
            <a:ext cx="36147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04FE04E-8CC4-429D-B63B-8C64123AA602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CDBA76D-0433-4B55-8234-8C0B1778FC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8EEFDA-8167-425C-A0E3-65054113C0F1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6EC556-870B-47E3-8AA4-15ABF15C9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A11EFC-D1C5-48E8-80EA-03408B6D2D4B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A7C51FC-A592-4B44-90F9-C1145DF56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29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0562" y="273050"/>
            <a:ext cx="428628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5729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47D632-D4B3-407B-ACD3-EA0728F1CF0B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AAECE3A-F062-495A-A7A6-6C7E121A86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57422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57422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DB115BA-734E-429F-9CA5-72300F93BA35}" type="datetimeFigureOut">
              <a:rPr lang="en-US"/>
              <a:pPr>
                <a:defRPr/>
              </a:pPr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8348861-BE43-44E3-A4A6-E82EA3715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5"/>
          <a:srcRect/>
          <a:stretch>
            <a:fillRect/>
          </a:stretch>
        </p:blipFill>
        <p:spPr bwMode="auto">
          <a:xfrm>
            <a:off x="-71470" y="0"/>
            <a:ext cx="92873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500188" y="274638"/>
            <a:ext cx="7186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9" r:id="rId2"/>
    <p:sldLayoutId id="2147483670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</p:sldLayoutIdLst>
  <p:transition>
    <p:fade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ric@decarufel.net" TargetMode="External"/><Relationship Id="rId2" Type="http://schemas.openxmlformats.org/officeDocument/2006/relationships/hyperlink" Target="mailto:eric.decarufel@orckestra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blog.decarufel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eb.decarufel.net/contact" TargetMode="External"/><Relationship Id="rId2" Type="http://schemas.openxmlformats.org/officeDocument/2006/relationships/hyperlink" Target="http://blogs.msdn.com/pfxtea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6072188" y="1500188"/>
            <a:ext cx="2714625" cy="714375"/>
          </a:xfrm>
        </p:spPr>
        <p:txBody>
          <a:bodyPr/>
          <a:lstStyle/>
          <a:p>
            <a:r>
              <a:rPr lang="en-CA" dirty="0" smtClean="0">
                <a:latin typeface="Arial" charset="0"/>
                <a:cs typeface="Arial" charset="0"/>
              </a:rPr>
              <a:t>Parallel Extensions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2188" y="2286000"/>
            <a:ext cx="2714625" cy="785813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A glimpse into the parallel universe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6000760" y="3643314"/>
            <a:ext cx="2786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CA" dirty="0" smtClean="0"/>
              <a:t>Eric De Carufel</a:t>
            </a:r>
          </a:p>
          <a:p>
            <a:pPr algn="r"/>
            <a:r>
              <a:rPr lang="fr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eric.decarufel@orckestra.com</a:t>
            </a:r>
            <a:endParaRPr lang="fr-CA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fr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eric@decarufel.net</a:t>
            </a:r>
            <a:endParaRPr lang="fr-CA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fr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http://blog.decarufel.net</a:t>
            </a:r>
            <a:endParaRPr lang="fr-CA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Task</a:t>
            </a:r>
            <a:r>
              <a:rPr lang="fr-CA" dirty="0" smtClean="0"/>
              <a:t> </a:t>
            </a:r>
            <a:r>
              <a:rPr lang="fr-CA" dirty="0" err="1" smtClean="0"/>
              <a:t>Parallel</a:t>
            </a:r>
            <a:r>
              <a:rPr lang="fr-CA" dirty="0" smtClean="0"/>
              <a:t> Library (TPL)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Lightweight task framework (Task)</a:t>
            </a:r>
          </a:p>
          <a:p>
            <a:pPr lvl="1"/>
            <a:r>
              <a:rPr lang="fr-CA" dirty="0" err="1" smtClean="0"/>
              <a:t>Create</a:t>
            </a:r>
            <a:r>
              <a:rPr lang="fr-CA" dirty="0" smtClean="0"/>
              <a:t>(Action&lt;T&gt;) </a:t>
            </a:r>
            <a:r>
              <a:rPr lang="fr-CA" dirty="0" err="1" smtClean="0"/>
              <a:t>factory</a:t>
            </a:r>
            <a:r>
              <a:rPr lang="fr-CA" dirty="0" smtClean="0"/>
              <a:t> </a:t>
            </a:r>
            <a:r>
              <a:rPr lang="fr-CA" dirty="0" err="1" smtClean="0"/>
              <a:t>method</a:t>
            </a:r>
            <a:endParaRPr lang="fr-CA" dirty="0" smtClean="0"/>
          </a:p>
          <a:p>
            <a:pPr lvl="1"/>
            <a:r>
              <a:rPr lang="fr-CA" dirty="0" err="1" smtClean="0"/>
              <a:t>Wait</a:t>
            </a:r>
            <a:r>
              <a:rPr lang="fr-CA" dirty="0" smtClean="0"/>
              <a:t>, </a:t>
            </a:r>
            <a:r>
              <a:rPr lang="fr-CA" dirty="0" err="1" smtClean="0"/>
              <a:t>WaitAll</a:t>
            </a:r>
            <a:r>
              <a:rPr lang="fr-CA" dirty="0" smtClean="0"/>
              <a:t>, </a:t>
            </a:r>
            <a:r>
              <a:rPr lang="fr-CA" dirty="0" err="1" smtClean="0"/>
              <a:t>WaitAny</a:t>
            </a:r>
            <a:r>
              <a:rPr lang="fr-CA" dirty="0" smtClean="0"/>
              <a:t> to catch exception</a:t>
            </a:r>
          </a:p>
          <a:p>
            <a:pPr lvl="1"/>
            <a:r>
              <a:rPr lang="fr-CA" dirty="0" err="1" smtClean="0"/>
              <a:t>ContinueWith</a:t>
            </a:r>
            <a:r>
              <a:rPr lang="fr-CA" dirty="0" smtClean="0"/>
              <a:t> to </a:t>
            </a:r>
            <a:r>
              <a:rPr lang="fr-CA" dirty="0" err="1" smtClean="0"/>
              <a:t>chain</a:t>
            </a:r>
            <a:r>
              <a:rPr lang="fr-CA" dirty="0" smtClean="0"/>
              <a:t> </a:t>
            </a:r>
            <a:r>
              <a:rPr lang="fr-CA" dirty="0" err="1" smtClean="0"/>
              <a:t>Tasks</a:t>
            </a:r>
            <a:r>
              <a:rPr lang="fr-CA" dirty="0" smtClean="0"/>
              <a:t> </a:t>
            </a:r>
            <a:r>
              <a:rPr lang="fr-CA" dirty="0" err="1" smtClean="0"/>
              <a:t>together</a:t>
            </a:r>
            <a:endParaRPr lang="en-CA" dirty="0" smtClean="0"/>
          </a:p>
          <a:p>
            <a:r>
              <a:rPr lang="en-CA" dirty="0" smtClean="0"/>
              <a:t>Lazy function call</a:t>
            </a:r>
          </a:p>
          <a:p>
            <a:pPr lvl="1"/>
            <a:r>
              <a:rPr lang="en-CA" dirty="0" smtClean="0"/>
              <a:t>Future&lt;T&gt;</a:t>
            </a:r>
          </a:p>
          <a:p>
            <a:r>
              <a:rPr lang="en-CA" dirty="0" smtClean="0"/>
              <a:t>Task scheduler and manager</a:t>
            </a:r>
          </a:p>
          <a:p>
            <a:pPr lvl="1"/>
            <a:r>
              <a:rPr lang="en-CA" dirty="0" err="1" smtClean="0"/>
              <a:t>TaskManager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Demo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 smtClean="0"/>
              <a:t>Task</a:t>
            </a:r>
            <a:r>
              <a:rPr lang="fr-CA" dirty="0" smtClean="0"/>
              <a:t> </a:t>
            </a:r>
            <a:r>
              <a:rPr lang="fr-CA" dirty="0" err="1" smtClean="0"/>
              <a:t>Parallel</a:t>
            </a:r>
            <a:r>
              <a:rPr lang="fr-CA" dirty="0" smtClean="0"/>
              <a:t> Library (</a:t>
            </a:r>
            <a:r>
              <a:rPr lang="fr-CA" dirty="0" err="1" smtClean="0"/>
              <a:t>Task</a:t>
            </a:r>
            <a:r>
              <a:rPr lang="fr-CA" dirty="0" smtClean="0"/>
              <a:t>, Future, </a:t>
            </a:r>
            <a:r>
              <a:rPr lang="fr-CA" dirty="0" err="1" smtClean="0"/>
              <a:t>TaskManager</a:t>
            </a:r>
            <a:r>
              <a:rPr lang="fr-CA" dirty="0" smtClean="0"/>
              <a:t>)</a:t>
            </a:r>
            <a:endParaRPr lang="fr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Parallel</a:t>
            </a:r>
            <a:r>
              <a:rPr lang="fr-CA" dirty="0" smtClean="0"/>
              <a:t> API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Parallel Loops </a:t>
            </a:r>
          </a:p>
          <a:p>
            <a:pPr lvl="1"/>
            <a:r>
              <a:rPr lang="en-CA" dirty="0" err="1" smtClean="0"/>
              <a:t>Parallel.For</a:t>
            </a:r>
            <a:endParaRPr lang="en-CA" dirty="0" smtClean="0"/>
          </a:p>
          <a:p>
            <a:pPr lvl="1"/>
            <a:r>
              <a:rPr lang="en-CA" dirty="0" err="1" smtClean="0"/>
              <a:t>Parallel.ForEach</a:t>
            </a:r>
            <a:endParaRPr lang="en-CA" dirty="0" smtClean="0"/>
          </a:p>
          <a:p>
            <a:r>
              <a:rPr lang="fr-CA" dirty="0" err="1" smtClean="0"/>
              <a:t>Lazy</a:t>
            </a:r>
            <a:r>
              <a:rPr lang="fr-CA" dirty="0" smtClean="0"/>
              <a:t> Initialisation </a:t>
            </a:r>
          </a:p>
          <a:p>
            <a:pPr lvl="1"/>
            <a:r>
              <a:rPr lang="fr-CA" dirty="0" err="1" smtClean="0"/>
              <a:t>LazyInit</a:t>
            </a:r>
            <a:r>
              <a:rPr lang="fr-CA" dirty="0" smtClean="0"/>
              <a:t>&lt;T&gt;</a:t>
            </a:r>
          </a:p>
          <a:p>
            <a:r>
              <a:rPr lang="fr-CA" dirty="0" err="1" smtClean="0"/>
              <a:t>Locking</a:t>
            </a:r>
            <a:endParaRPr lang="fr-CA" dirty="0" smtClean="0"/>
          </a:p>
          <a:p>
            <a:pPr lvl="1"/>
            <a:r>
              <a:rPr lang="fr-CA" dirty="0" err="1" smtClean="0"/>
              <a:t>SpinWait</a:t>
            </a:r>
            <a:endParaRPr lang="fr-CA" dirty="0" smtClean="0"/>
          </a:p>
          <a:p>
            <a:pPr lvl="1"/>
            <a:r>
              <a:rPr lang="fr-CA" dirty="0" err="1" smtClean="0"/>
              <a:t>SpinLock</a:t>
            </a:r>
            <a:endParaRPr lang="fr-CA" dirty="0" smtClean="0"/>
          </a:p>
          <a:p>
            <a:r>
              <a:rPr lang="fr-CA" dirty="0" err="1" smtClean="0"/>
              <a:t>CountdownEvent</a:t>
            </a:r>
            <a:endParaRPr lang="en-CA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Parallel</a:t>
            </a:r>
            <a:r>
              <a:rPr lang="fr-CA" dirty="0" smtClean="0"/>
              <a:t> API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Standard for loop</a:t>
            </a:r>
          </a:p>
          <a:p>
            <a:pPr lvl="1"/>
            <a:r>
              <a:rPr lang="en-CA" dirty="0" smtClean="0">
                <a:latin typeface="Lucida Console" pitchFamily="49" charset="0"/>
              </a:rPr>
              <a:t>for (</a:t>
            </a:r>
            <a:r>
              <a:rPr lang="en-CA" dirty="0" err="1" smtClean="0">
                <a:latin typeface="Lucida Console" pitchFamily="49" charset="0"/>
              </a:rPr>
              <a:t>int</a:t>
            </a:r>
            <a:r>
              <a:rPr lang="en-CA" dirty="0" smtClean="0">
                <a:latin typeface="Lucida Console" pitchFamily="49" charset="0"/>
              </a:rPr>
              <a:t> 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 = 0; 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 &lt; N; 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++)</a:t>
            </a:r>
            <a:br>
              <a:rPr lang="en-CA" dirty="0" smtClean="0">
                <a:latin typeface="Lucida Console" pitchFamily="49" charset="0"/>
              </a:rPr>
            </a:br>
            <a:r>
              <a:rPr lang="en-CA" dirty="0" smtClean="0">
                <a:latin typeface="Lucida Console" pitchFamily="49" charset="0"/>
              </a:rPr>
              <a:t>{</a:t>
            </a:r>
            <a:br>
              <a:rPr lang="en-CA" dirty="0" smtClean="0">
                <a:latin typeface="Lucida Console" pitchFamily="49" charset="0"/>
              </a:rPr>
            </a:br>
            <a:r>
              <a:rPr lang="en-CA" dirty="0" smtClean="0">
                <a:latin typeface="Lucida Console" pitchFamily="49" charset="0"/>
              </a:rPr>
              <a:t>  a[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] = Compute(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);</a:t>
            </a:r>
            <a:br>
              <a:rPr lang="en-CA" dirty="0" smtClean="0">
                <a:latin typeface="Lucida Console" pitchFamily="49" charset="0"/>
              </a:rPr>
            </a:br>
            <a:r>
              <a:rPr lang="en-CA" dirty="0" smtClean="0">
                <a:latin typeface="Lucida Console" pitchFamily="49" charset="0"/>
              </a:rPr>
              <a:t>}</a:t>
            </a:r>
          </a:p>
          <a:p>
            <a:r>
              <a:rPr lang="en-CA" dirty="0" smtClean="0"/>
              <a:t>Parallel for loop</a:t>
            </a:r>
          </a:p>
          <a:p>
            <a:pPr lvl="1"/>
            <a:r>
              <a:rPr lang="en-CA" dirty="0" err="1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  <a:t>Parallel.</a:t>
            </a:r>
            <a:r>
              <a:rPr lang="en-CA" dirty="0" err="1" smtClean="0">
                <a:latin typeface="Lucida Console" pitchFamily="49" charset="0"/>
              </a:rPr>
              <a:t>For</a:t>
            </a:r>
            <a:r>
              <a:rPr lang="en-CA" dirty="0" smtClean="0">
                <a:latin typeface="Lucida Console" pitchFamily="49" charset="0"/>
              </a:rPr>
              <a:t>(0, N, 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 </a:t>
            </a:r>
            <a:r>
              <a:rPr lang="en-CA" dirty="0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  <a:t>=&gt;</a:t>
            </a:r>
            <a:r>
              <a:rPr lang="en-CA" dirty="0" smtClean="0">
                <a:latin typeface="Lucida Console" pitchFamily="49" charset="0"/>
              </a:rPr>
              <a:t/>
            </a:r>
            <a:br>
              <a:rPr lang="en-CA" dirty="0" smtClean="0">
                <a:latin typeface="Lucida Console" pitchFamily="49" charset="0"/>
              </a:rPr>
            </a:br>
            <a:r>
              <a:rPr lang="en-CA" dirty="0" smtClean="0">
                <a:latin typeface="Lucida Console" pitchFamily="49" charset="0"/>
              </a:rPr>
              <a:t>{</a:t>
            </a:r>
            <a:br>
              <a:rPr lang="en-CA" dirty="0" smtClean="0">
                <a:latin typeface="Lucida Console" pitchFamily="49" charset="0"/>
              </a:rPr>
            </a:br>
            <a:r>
              <a:rPr lang="en-CA" dirty="0" smtClean="0">
                <a:latin typeface="Lucida Console" pitchFamily="49" charset="0"/>
              </a:rPr>
              <a:t>  a[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] = Compute(</a:t>
            </a:r>
            <a:r>
              <a:rPr lang="en-CA" dirty="0" err="1" smtClean="0">
                <a:latin typeface="Lucida Console" pitchFamily="49" charset="0"/>
              </a:rPr>
              <a:t>i</a:t>
            </a:r>
            <a:r>
              <a:rPr lang="en-CA" dirty="0" smtClean="0">
                <a:latin typeface="Lucida Console" pitchFamily="49" charset="0"/>
              </a:rPr>
              <a:t>);</a:t>
            </a:r>
            <a:br>
              <a:rPr lang="en-CA" dirty="0" smtClean="0">
                <a:latin typeface="Lucida Console" pitchFamily="49" charset="0"/>
              </a:rPr>
            </a:br>
            <a:r>
              <a:rPr lang="en-CA" dirty="0" smtClean="0">
                <a:latin typeface="Lucida Console" pitchFamily="49" charset="0"/>
              </a:rPr>
              <a:t>}</a:t>
            </a:r>
            <a:r>
              <a:rPr lang="en-CA" dirty="0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  <a:t>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Demo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 smtClean="0"/>
              <a:t>Parallel</a:t>
            </a:r>
            <a:r>
              <a:rPr lang="fr-CA" dirty="0" smtClean="0"/>
              <a:t> API (</a:t>
            </a:r>
            <a:r>
              <a:rPr lang="fr-CA" dirty="0" err="1" smtClean="0"/>
              <a:t>Parallel.For</a:t>
            </a:r>
            <a:r>
              <a:rPr lang="fr-CA" dirty="0" smtClean="0"/>
              <a:t>, </a:t>
            </a:r>
            <a:r>
              <a:rPr lang="fr-CA" dirty="0" err="1" smtClean="0"/>
              <a:t>Parallel.ForEach</a:t>
            </a:r>
            <a:r>
              <a:rPr lang="fr-CA" dirty="0" smtClean="0"/>
              <a:t>)</a:t>
            </a:r>
            <a:endParaRPr lang="fr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Parallel </a:t>
            </a:r>
            <a:r>
              <a:rPr lang="en-CA" dirty="0" err="1" smtClean="0"/>
              <a:t>Linq</a:t>
            </a:r>
            <a:r>
              <a:rPr lang="en-CA" dirty="0" smtClean="0"/>
              <a:t> (PLINQ)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Parallel Query </a:t>
            </a:r>
          </a:p>
          <a:p>
            <a:pPr lvl="1"/>
            <a:r>
              <a:rPr lang="en-CA" dirty="0" err="1" smtClean="0"/>
              <a:t>AsParallel</a:t>
            </a:r>
            <a:r>
              <a:rPr lang="en-CA" dirty="0" smtClean="0"/>
              <a:t>()</a:t>
            </a:r>
          </a:p>
          <a:p>
            <a:r>
              <a:rPr lang="en-CA" dirty="0" smtClean="0"/>
              <a:t>Return to sequential execution</a:t>
            </a:r>
          </a:p>
          <a:p>
            <a:pPr lvl="1"/>
            <a:r>
              <a:rPr lang="en-CA" dirty="0" err="1" smtClean="0"/>
              <a:t>AsSequential</a:t>
            </a:r>
            <a:r>
              <a:rPr lang="en-CA" dirty="0" smtClean="0"/>
              <a:t>()</a:t>
            </a:r>
          </a:p>
          <a:p>
            <a:r>
              <a:rPr lang="en-CA" dirty="0" smtClean="0"/>
              <a:t>Preserve order</a:t>
            </a:r>
          </a:p>
          <a:p>
            <a:pPr lvl="1"/>
            <a:r>
              <a:rPr lang="en-CA" dirty="0" err="1" smtClean="0"/>
              <a:t>AsOrdered</a:t>
            </a:r>
            <a:r>
              <a:rPr lang="en-CA" dirty="0" smtClean="0"/>
              <a:t>()</a:t>
            </a:r>
          </a:p>
          <a:p>
            <a:r>
              <a:rPr lang="en-CA" dirty="0" smtClean="0"/>
              <a:t>Order doesn’t matter</a:t>
            </a:r>
          </a:p>
          <a:p>
            <a:pPr lvl="1"/>
            <a:r>
              <a:rPr lang="en-CA" dirty="0" err="1" smtClean="0"/>
              <a:t>AsUnordered</a:t>
            </a:r>
            <a:r>
              <a:rPr lang="en-CA" dirty="0" smtClean="0"/>
              <a:t>()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Parallel </a:t>
            </a:r>
            <a:r>
              <a:rPr lang="en-CA" dirty="0" err="1" smtClean="0"/>
              <a:t>Linq</a:t>
            </a:r>
            <a:r>
              <a:rPr lang="en-CA" dirty="0" smtClean="0"/>
              <a:t> (PLINQ)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sz="2400" dirty="0" smtClean="0">
                <a:latin typeface="Lucida Console" pitchFamily="49" charset="0"/>
              </a:rPr>
              <a:t>var </a:t>
            </a:r>
            <a:r>
              <a:rPr lang="fr-CA" sz="2400" dirty="0" err="1" smtClean="0">
                <a:latin typeface="Lucida Console" pitchFamily="49" charset="0"/>
              </a:rPr>
              <a:t>query</a:t>
            </a:r>
            <a:r>
              <a:rPr lang="fr-CA" sz="2400" dirty="0" smtClean="0">
                <a:latin typeface="Lucida Console" pitchFamily="49" charset="0"/>
              </a:rPr>
              <a:t> = </a:t>
            </a:r>
            <a:br>
              <a:rPr lang="fr-CA" sz="2400" dirty="0" smtClean="0">
                <a:latin typeface="Lucida Console" pitchFamily="49" charset="0"/>
              </a:rPr>
            </a:br>
            <a:r>
              <a:rPr lang="fr-CA" sz="2400" dirty="0" smtClean="0">
                <a:latin typeface="Lucida Console" pitchFamily="49" charset="0"/>
              </a:rPr>
              <a:t>	</a:t>
            </a:r>
            <a:r>
              <a:rPr lang="fr-CA" sz="2400" dirty="0" err="1" smtClean="0">
                <a:latin typeface="Lucida Console" pitchFamily="49" charset="0"/>
              </a:rPr>
              <a:t>from</a:t>
            </a:r>
            <a:r>
              <a:rPr lang="fr-CA" sz="2400" dirty="0" smtClean="0">
                <a:latin typeface="Lucida Console" pitchFamily="49" charset="0"/>
              </a:rPr>
              <a:t> c in </a:t>
            </a:r>
            <a:r>
              <a:rPr lang="fr-CA" sz="2400" dirty="0" err="1" smtClean="0">
                <a:latin typeface="Lucida Console" pitchFamily="49" charset="0"/>
              </a:rPr>
              <a:t>Customers</a:t>
            </a:r>
            <a:r>
              <a:rPr lang="en-CA" sz="2400" dirty="0" smtClean="0">
                <a:latin typeface="Lucida Console" pitchFamily="49" charset="0"/>
              </a:rPr>
              <a:t/>
            </a:r>
            <a:br>
              <a:rPr lang="en-CA" sz="2400" dirty="0" smtClean="0">
                <a:latin typeface="Lucida Console" pitchFamily="49" charset="0"/>
              </a:rPr>
            </a:br>
            <a:r>
              <a:rPr lang="en-CA" sz="2400" dirty="0" smtClean="0">
                <a:latin typeface="Lucida Console" pitchFamily="49" charset="0"/>
              </a:rPr>
              <a:t>   where </a:t>
            </a:r>
            <a:r>
              <a:rPr lang="en-CA" sz="2400" dirty="0" err="1" smtClean="0">
                <a:latin typeface="Lucida Console" pitchFamily="49" charset="0"/>
              </a:rPr>
              <a:t>c.Name</a:t>
            </a:r>
            <a:r>
              <a:rPr lang="en-CA" sz="2400" dirty="0" smtClean="0">
                <a:latin typeface="Lucida Console" pitchFamily="49" charset="0"/>
              </a:rPr>
              <a:t> = “Smith”</a:t>
            </a:r>
            <a:r>
              <a:rPr lang="fr-CA" sz="2400" dirty="0" smtClean="0">
                <a:latin typeface="Lucida Console" pitchFamily="49" charset="0"/>
              </a:rPr>
              <a:t/>
            </a:r>
            <a:br>
              <a:rPr lang="fr-CA" sz="2400" dirty="0" smtClean="0">
                <a:latin typeface="Lucida Console" pitchFamily="49" charset="0"/>
              </a:rPr>
            </a:br>
            <a:r>
              <a:rPr lang="fr-CA" sz="2400" dirty="0" smtClean="0">
                <a:latin typeface="Lucida Console" pitchFamily="49" charset="0"/>
              </a:rPr>
              <a:t>   select c;</a:t>
            </a:r>
          </a:p>
          <a:p>
            <a:endParaRPr lang="fr-CA" sz="2400" dirty="0" smtClean="0">
              <a:latin typeface="Lucida Console" pitchFamily="49" charset="0"/>
            </a:endParaRPr>
          </a:p>
          <a:p>
            <a:r>
              <a:rPr lang="fr-CA" sz="2400" dirty="0" smtClean="0">
                <a:latin typeface="Lucida Console" pitchFamily="49" charset="0"/>
              </a:rPr>
              <a:t>var </a:t>
            </a:r>
            <a:r>
              <a:rPr lang="fr-CA" sz="2400" dirty="0" err="1" smtClean="0">
                <a:latin typeface="Lucida Console" pitchFamily="49" charset="0"/>
              </a:rPr>
              <a:t>query</a:t>
            </a:r>
            <a:r>
              <a:rPr lang="fr-CA" sz="2400" dirty="0" smtClean="0">
                <a:latin typeface="Lucida Console" pitchFamily="49" charset="0"/>
              </a:rPr>
              <a:t> = </a:t>
            </a:r>
            <a:br>
              <a:rPr lang="fr-CA" sz="2400" dirty="0" smtClean="0">
                <a:latin typeface="Lucida Console" pitchFamily="49" charset="0"/>
              </a:rPr>
            </a:br>
            <a:r>
              <a:rPr lang="fr-CA" sz="2400" dirty="0" smtClean="0">
                <a:latin typeface="Lucida Console" pitchFamily="49" charset="0"/>
              </a:rPr>
              <a:t>	</a:t>
            </a:r>
            <a:r>
              <a:rPr lang="fr-CA" sz="2400" dirty="0" err="1" smtClean="0">
                <a:latin typeface="Lucida Console" pitchFamily="49" charset="0"/>
              </a:rPr>
              <a:t>from</a:t>
            </a:r>
            <a:r>
              <a:rPr lang="fr-CA" sz="2400" dirty="0" smtClean="0">
                <a:latin typeface="Lucida Console" pitchFamily="49" charset="0"/>
              </a:rPr>
              <a:t> c in </a:t>
            </a:r>
            <a:r>
              <a:rPr lang="fr-CA" sz="2400" dirty="0" err="1" smtClean="0">
                <a:latin typeface="Lucida Console" pitchFamily="49" charset="0"/>
              </a:rPr>
              <a:t>Customers</a:t>
            </a:r>
            <a:r>
              <a:rPr lang="fr-CA" sz="2400" dirty="0" err="1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  <a:t>.AsParallel</a:t>
            </a:r>
            <a:r>
              <a:rPr lang="fr-CA" sz="2400" dirty="0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  <a:t>()</a:t>
            </a:r>
            <a:r>
              <a:rPr lang="en-CA" sz="2400" dirty="0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  <a:t/>
            </a:r>
            <a:br>
              <a:rPr lang="en-CA" sz="2400" dirty="0" smtClean="0">
                <a:solidFill>
                  <a:schemeClr val="accent1">
                    <a:lumMod val="50000"/>
                  </a:schemeClr>
                </a:solidFill>
                <a:latin typeface="Lucida Console" pitchFamily="49" charset="0"/>
              </a:rPr>
            </a:br>
            <a:r>
              <a:rPr lang="en-CA" sz="2400" dirty="0" smtClean="0">
                <a:latin typeface="Lucida Console" pitchFamily="49" charset="0"/>
              </a:rPr>
              <a:t>   where </a:t>
            </a:r>
            <a:r>
              <a:rPr lang="en-CA" sz="2400" dirty="0" err="1" smtClean="0">
                <a:latin typeface="Lucida Console" pitchFamily="49" charset="0"/>
              </a:rPr>
              <a:t>c.Name</a:t>
            </a:r>
            <a:r>
              <a:rPr lang="en-CA" sz="2400" dirty="0" smtClean="0">
                <a:latin typeface="Lucida Console" pitchFamily="49" charset="0"/>
              </a:rPr>
              <a:t> = “Smith”</a:t>
            </a:r>
            <a:r>
              <a:rPr lang="fr-CA" sz="2400" dirty="0" smtClean="0">
                <a:latin typeface="Lucida Console" pitchFamily="49" charset="0"/>
              </a:rPr>
              <a:t/>
            </a:r>
            <a:br>
              <a:rPr lang="fr-CA" sz="2400" dirty="0" smtClean="0">
                <a:latin typeface="Lucida Console" pitchFamily="49" charset="0"/>
              </a:rPr>
            </a:br>
            <a:r>
              <a:rPr lang="fr-CA" sz="2400" dirty="0" smtClean="0">
                <a:latin typeface="Lucida Console" pitchFamily="49" charset="0"/>
              </a:rPr>
              <a:t>   select c;</a:t>
            </a:r>
          </a:p>
          <a:p>
            <a:pPr>
              <a:buNone/>
            </a:pPr>
            <a:endParaRPr lang="fr-CA" sz="1800" dirty="0" smtClean="0">
              <a:latin typeface="Lucida Console" pitchFamily="49" charset="0"/>
            </a:endParaRPr>
          </a:p>
          <a:p>
            <a:endParaRPr lang="en-CA" sz="28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Demo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 smtClean="0"/>
              <a:t>Parallel</a:t>
            </a:r>
            <a:r>
              <a:rPr lang="fr-CA" dirty="0" smtClean="0"/>
              <a:t> </a:t>
            </a:r>
            <a:r>
              <a:rPr lang="fr-CA" dirty="0" err="1" smtClean="0"/>
              <a:t>Linq</a:t>
            </a:r>
            <a:r>
              <a:rPr lang="fr-CA" dirty="0" smtClean="0"/>
              <a:t> (PLINQ)</a:t>
            </a:r>
            <a:endParaRPr lang="fr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Parallel Data Structures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CA" dirty="0" err="1" smtClean="0"/>
              <a:t>IConcurrent</a:t>
            </a:r>
            <a:r>
              <a:rPr lang="fr-CA" dirty="0" smtClean="0"/>
              <a:t> Collection</a:t>
            </a:r>
          </a:p>
          <a:p>
            <a:pPr lvl="1"/>
            <a:r>
              <a:rPr lang="fr-CA" dirty="0" err="1" smtClean="0"/>
              <a:t>Add</a:t>
            </a:r>
            <a:r>
              <a:rPr lang="fr-CA" dirty="0" smtClean="0"/>
              <a:t>(T item)</a:t>
            </a:r>
          </a:p>
          <a:p>
            <a:pPr lvl="1"/>
            <a:r>
              <a:rPr lang="fr-CA" dirty="0" err="1" smtClean="0"/>
              <a:t>Remove</a:t>
            </a:r>
            <a:r>
              <a:rPr lang="fr-CA" dirty="0" smtClean="0"/>
              <a:t>(out T item)</a:t>
            </a:r>
          </a:p>
          <a:p>
            <a:r>
              <a:rPr lang="en-CA" dirty="0" err="1" smtClean="0"/>
              <a:t>ConcurrentStack</a:t>
            </a:r>
            <a:endParaRPr lang="en-CA" dirty="0" smtClean="0"/>
          </a:p>
          <a:p>
            <a:pPr lvl="1"/>
            <a:r>
              <a:rPr lang="fr-CA" dirty="0" smtClean="0"/>
              <a:t>Push(T item)</a:t>
            </a:r>
          </a:p>
          <a:p>
            <a:pPr lvl="1"/>
            <a:r>
              <a:rPr lang="fr-CA" dirty="0" err="1" smtClean="0"/>
              <a:t>TryPop</a:t>
            </a:r>
            <a:r>
              <a:rPr lang="fr-CA" dirty="0" smtClean="0"/>
              <a:t>(out T item)</a:t>
            </a:r>
            <a:endParaRPr lang="en-CA" dirty="0" smtClean="0"/>
          </a:p>
          <a:p>
            <a:r>
              <a:rPr lang="en-CA" dirty="0" err="1" smtClean="0"/>
              <a:t>ConcurrentQueue</a:t>
            </a:r>
            <a:endParaRPr lang="en-CA" dirty="0" smtClean="0"/>
          </a:p>
          <a:p>
            <a:pPr lvl="1"/>
            <a:r>
              <a:rPr lang="fr-CA" dirty="0" err="1" smtClean="0"/>
              <a:t>Enqueue</a:t>
            </a:r>
            <a:r>
              <a:rPr lang="fr-CA" dirty="0" smtClean="0"/>
              <a:t>(T item)</a:t>
            </a:r>
          </a:p>
          <a:p>
            <a:pPr lvl="1"/>
            <a:r>
              <a:rPr lang="fr-CA" dirty="0" err="1" smtClean="0"/>
              <a:t>TryDequeue</a:t>
            </a:r>
            <a:r>
              <a:rPr lang="fr-CA" dirty="0" smtClean="0"/>
              <a:t>(out T item)</a:t>
            </a:r>
            <a:endParaRPr lang="en-CA" dirty="0" smtClean="0"/>
          </a:p>
          <a:p>
            <a:r>
              <a:rPr lang="en-CA" dirty="0" err="1" smtClean="0"/>
              <a:t>BlockingCollection</a:t>
            </a:r>
            <a:endParaRPr lang="en-CA" dirty="0" smtClean="0"/>
          </a:p>
          <a:p>
            <a:pPr lvl="1"/>
            <a:r>
              <a:rPr lang="fr-CA" dirty="0" err="1" smtClean="0"/>
              <a:t>Add</a:t>
            </a:r>
            <a:r>
              <a:rPr lang="fr-CA" dirty="0" smtClean="0"/>
              <a:t>(T item), </a:t>
            </a:r>
          </a:p>
          <a:p>
            <a:pPr lvl="1"/>
            <a:r>
              <a:rPr lang="fr-CA" dirty="0" err="1" smtClean="0"/>
              <a:t>Remove</a:t>
            </a:r>
            <a:r>
              <a:rPr lang="fr-CA" dirty="0" smtClean="0"/>
              <a:t>(out T item)</a:t>
            </a:r>
          </a:p>
          <a:p>
            <a:pPr lvl="1"/>
            <a:r>
              <a:rPr lang="fr-CA" dirty="0" err="1" smtClean="0"/>
              <a:t>TryAdd</a:t>
            </a:r>
            <a:r>
              <a:rPr lang="fr-CA" dirty="0" smtClean="0"/>
              <a:t>(T item), </a:t>
            </a:r>
          </a:p>
          <a:p>
            <a:pPr lvl="1"/>
            <a:r>
              <a:rPr lang="fr-CA" dirty="0" err="1" smtClean="0"/>
              <a:t>TryRemove</a:t>
            </a:r>
            <a:r>
              <a:rPr lang="fr-CA" dirty="0" smtClean="0"/>
              <a:t>(out T item)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Demo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 smtClean="0"/>
              <a:t>Parallel</a:t>
            </a:r>
            <a:r>
              <a:rPr lang="fr-CA" dirty="0" smtClean="0"/>
              <a:t> Structure (</a:t>
            </a:r>
            <a:r>
              <a:rPr lang="fr-CA" dirty="0" err="1" smtClean="0"/>
              <a:t>IConcurrentCllection</a:t>
            </a:r>
            <a:r>
              <a:rPr lang="fr-CA" dirty="0" smtClean="0"/>
              <a:t>, </a:t>
            </a:r>
            <a:r>
              <a:rPr lang="fr-CA" dirty="0" err="1" smtClean="0"/>
              <a:t>BlockingCollection</a:t>
            </a:r>
            <a:r>
              <a:rPr lang="fr-CA" dirty="0" smtClean="0"/>
              <a:t>, …)</a:t>
            </a:r>
            <a:endParaRPr lang="fr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1976" y="5906470"/>
            <a:ext cx="1981200" cy="428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Core Expertise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071934" y="1373528"/>
            <a:ext cx="4633914" cy="5334000"/>
          </a:xfrm>
        </p:spPr>
        <p:txBody>
          <a:bodyPr>
            <a:noAutofit/>
          </a:bodyPr>
          <a:lstStyle/>
          <a:p>
            <a:pPr lvl="0"/>
            <a:r>
              <a:rPr lang="en-CA" sz="1400" b="1" dirty="0" smtClean="0"/>
              <a:t>Online retail and distribution</a:t>
            </a:r>
          </a:p>
          <a:p>
            <a:pPr lvl="1"/>
            <a:r>
              <a:rPr lang="en-CA" sz="1400" dirty="0" smtClean="0"/>
              <a:t>Overture Solutions</a:t>
            </a:r>
            <a:br>
              <a:rPr lang="en-CA" sz="1400" dirty="0" smtClean="0"/>
            </a:br>
            <a:endParaRPr lang="en-CA" sz="1400" dirty="0" smtClean="0"/>
          </a:p>
          <a:p>
            <a:r>
              <a:rPr lang="en-CA" sz="1400" b="1" dirty="0" smtClean="0"/>
              <a:t>Enterprise Portals and ECM</a:t>
            </a:r>
          </a:p>
          <a:p>
            <a:pPr lvl="1"/>
            <a:r>
              <a:rPr lang="en-CA" sz="1400" dirty="0" smtClean="0"/>
              <a:t>Content Management, Collaboration, (Intranet)</a:t>
            </a:r>
          </a:p>
          <a:p>
            <a:pPr lvl="1"/>
            <a:r>
              <a:rPr lang="en-CA" sz="1400" dirty="0" smtClean="0"/>
              <a:t>Office Business Solutions </a:t>
            </a:r>
          </a:p>
          <a:p>
            <a:pPr lvl="1"/>
            <a:r>
              <a:rPr lang="en-CA" sz="1400" dirty="0" smtClean="0"/>
              <a:t>Partners Service Portals (Extranet)</a:t>
            </a:r>
          </a:p>
          <a:p>
            <a:pPr lvl="1"/>
            <a:r>
              <a:rPr lang="en-CA" sz="1400" dirty="0" smtClean="0"/>
              <a:t>Customer Service Portals (Internet)</a:t>
            </a:r>
          </a:p>
          <a:p>
            <a:endParaRPr lang="en-CA" sz="1400" dirty="0" smtClean="0"/>
          </a:p>
          <a:p>
            <a:r>
              <a:rPr lang="en-CA" sz="1400" b="1" dirty="0" smtClean="0"/>
              <a:t>Business Process Automation</a:t>
            </a:r>
          </a:p>
          <a:p>
            <a:pPr lvl="1"/>
            <a:r>
              <a:rPr lang="en-CA" sz="1400" dirty="0" smtClean="0"/>
              <a:t>EAI, SOA, ESB</a:t>
            </a:r>
          </a:p>
          <a:p>
            <a:pPr lvl="0"/>
            <a:endParaRPr lang="en-CA" sz="1400" dirty="0" smtClean="0"/>
          </a:p>
          <a:p>
            <a:pPr lvl="0"/>
            <a:r>
              <a:rPr lang="en-CA" sz="1400" b="1" dirty="0" smtClean="0"/>
              <a:t>Search</a:t>
            </a:r>
          </a:p>
          <a:p>
            <a:pPr lvl="1"/>
            <a:r>
              <a:rPr lang="en-CA" sz="1400" dirty="0" smtClean="0"/>
              <a:t>Fast ESP (A Microsoft Subsidiary)</a:t>
            </a:r>
          </a:p>
          <a:p>
            <a:pPr lvl="1"/>
            <a:r>
              <a:rPr lang="en-CA" sz="1400" dirty="0" smtClean="0"/>
              <a:t>SharePoint Server 2007 Search</a:t>
            </a:r>
          </a:p>
          <a:p>
            <a:pPr lvl="1"/>
            <a:r>
              <a:rPr lang="en-CA" sz="1400" dirty="0" err="1" smtClean="0"/>
              <a:t>Endeca</a:t>
            </a:r>
            <a:r>
              <a:rPr lang="en-CA" sz="1400" dirty="0" smtClean="0"/>
              <a:t> IAP (Information Access Platform)</a:t>
            </a:r>
          </a:p>
          <a:p>
            <a:pPr lvl="1"/>
            <a:endParaRPr lang="en-CA" sz="1400" dirty="0" smtClean="0"/>
          </a:p>
          <a:p>
            <a:r>
              <a:rPr lang="en-CA" sz="1400" b="1" dirty="0" smtClean="0"/>
              <a:t>Dynamics CRM 4.0</a:t>
            </a:r>
          </a:p>
          <a:p>
            <a:pPr lvl="1"/>
            <a:r>
              <a:rPr lang="en-CA" sz="1400" dirty="0" smtClean="0"/>
              <a:t>Sales Force Automation</a:t>
            </a:r>
          </a:p>
          <a:p>
            <a:pPr lvl="1"/>
            <a:r>
              <a:rPr lang="en-CA" sz="1400" dirty="0" err="1" smtClean="0"/>
              <a:t>xRM</a:t>
            </a:r>
            <a:r>
              <a:rPr lang="en-CA" sz="1400" dirty="0" smtClean="0"/>
              <a:t> applications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5" name="Picture 4" descr="Endeca_4colo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6440" y="4733933"/>
            <a:ext cx="753035" cy="376518"/>
          </a:xfrm>
          <a:prstGeom prst="rect">
            <a:avLst/>
          </a:prstGeom>
          <a:effectLst>
            <a:outerShdw blurRad="50800" dist="12700" dir="3420000" algn="br">
              <a:schemeClr val="bg1">
                <a:alpha val="43000"/>
              </a:schemeClr>
            </a:outerShdw>
          </a:effectLst>
        </p:spPr>
      </p:pic>
      <p:pic>
        <p:nvPicPr>
          <p:cNvPr id="7" name="Picture 6" descr="fast.gif"/>
          <p:cNvPicPr>
            <a:picLocks noChangeAspect="1"/>
          </p:cNvPicPr>
          <p:nvPr/>
        </p:nvPicPr>
        <p:blipFill>
          <a:blip r:embed="rId4"/>
          <a:srcRect t="17647" b="11765"/>
          <a:stretch>
            <a:fillRect/>
          </a:stretch>
        </p:blipFill>
        <p:spPr>
          <a:xfrm>
            <a:off x="2874640" y="4733932"/>
            <a:ext cx="914400" cy="430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91388" y="4429132"/>
            <a:ext cx="13452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Search platforms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62204" y="1375948"/>
            <a:ext cx="16866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E-Commerce platform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592580" y="1617860"/>
            <a:ext cx="2169824" cy="3231"/>
          </a:xfrm>
          <a:prstGeom prst="line">
            <a:avLst/>
          </a:prstGeom>
          <a:solidFill>
            <a:srgbClr val="6699CC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2357108" y="2135496"/>
            <a:ext cx="1481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Enterprise platform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W:\TRANSFER\MBupload\SERVER-new\Logo\BizTalk\BizTalk\BizTalk_h_rg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0304" y="3946283"/>
            <a:ext cx="1524000" cy="32894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314604" y="3652458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Integration platform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37297" y="5690822"/>
            <a:ext cx="1481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Business platforms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 descr="CommSrvr09_h_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5964" y="1695914"/>
            <a:ext cx="1981200" cy="289086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 bwMode="auto">
          <a:xfrm>
            <a:off x="1592580" y="2381212"/>
            <a:ext cx="2169824" cy="3231"/>
          </a:xfrm>
          <a:prstGeom prst="line">
            <a:avLst/>
          </a:prstGeom>
          <a:solidFill>
            <a:srgbClr val="6699CC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>
            <a:off x="1592580" y="3881824"/>
            <a:ext cx="2169824" cy="3231"/>
          </a:xfrm>
          <a:prstGeom prst="line">
            <a:avLst/>
          </a:prstGeom>
          <a:solidFill>
            <a:srgbClr val="6699CC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1607820" y="4670102"/>
            <a:ext cx="2169824" cy="3231"/>
          </a:xfrm>
          <a:prstGeom prst="line">
            <a:avLst/>
          </a:prstGeom>
          <a:solidFill>
            <a:srgbClr val="6699CC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>
            <a:off x="1600200" y="5922656"/>
            <a:ext cx="2169824" cy="3231"/>
          </a:xfrm>
          <a:prstGeom prst="line">
            <a:avLst/>
          </a:prstGeom>
          <a:solidFill>
            <a:srgbClr val="6699CC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3090" y="2404072"/>
            <a:ext cx="181208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500166" y="1447800"/>
            <a:ext cx="6729434" cy="411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3600" dirty="0" smtClean="0">
                <a:solidFill>
                  <a:schemeClr val="lt1"/>
                </a:solidFill>
              </a:rPr>
              <a:t>CLR Thread Pool: Work-Stealing</a:t>
            </a:r>
            <a:endParaRPr lang="en-US" sz="3600" dirty="0">
              <a:solidFill>
                <a:schemeClr val="lt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29000" y="4495800"/>
            <a:ext cx="1913659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Worker Thread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019800" y="4495800"/>
            <a:ext cx="2024495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Worker Thread 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0" y="4724400"/>
            <a:ext cx="457200" cy="369320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…</a:t>
            </a:r>
            <a:endParaRPr lang="en-US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6" name="Oval 25"/>
          <p:cNvSpPr/>
          <p:nvPr/>
        </p:nvSpPr>
        <p:spPr>
          <a:xfrm>
            <a:off x="1643042" y="5715016"/>
            <a:ext cx="2059132" cy="914400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r>
              <a:rPr lang="en-US" b="1" dirty="0" smtClean="0"/>
              <a:t>Program Thread</a:t>
            </a:r>
            <a:endParaRPr lang="en-US" b="1" dirty="0"/>
          </a:p>
        </p:txBody>
      </p:sp>
      <p:grpSp>
        <p:nvGrpSpPr>
          <p:cNvPr id="3" name="Group 26"/>
          <p:cNvGrpSpPr/>
          <p:nvPr/>
        </p:nvGrpSpPr>
        <p:grpSpPr>
          <a:xfrm>
            <a:off x="1539189" y="5715016"/>
            <a:ext cx="2269609" cy="914400"/>
            <a:chOff x="185103" y="5661378"/>
            <a:chExt cx="2269609" cy="914400"/>
          </a:xfrm>
        </p:grpSpPr>
        <p:sp>
          <p:nvSpPr>
            <p:cNvPr id="28" name="Curved Down Arrow 27"/>
            <p:cNvSpPr/>
            <p:nvPr/>
          </p:nvSpPr>
          <p:spPr bwMode="auto">
            <a:xfrm>
              <a:off x="254791" y="5661378"/>
              <a:ext cx="2199921" cy="470076"/>
            </a:xfrm>
            <a:prstGeom prst="curvedDownArrow">
              <a:avLst>
                <a:gd name="adj1" fmla="val 25000"/>
                <a:gd name="adj2" fmla="val 48852"/>
                <a:gd name="adj3" fmla="val 25000"/>
              </a:avLst>
            </a:prstGeom>
            <a:solidFill>
              <a:schemeClr val="tx1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9" name="Curved Down Arrow 28"/>
            <p:cNvSpPr/>
            <p:nvPr/>
          </p:nvSpPr>
          <p:spPr bwMode="auto">
            <a:xfrm flipH="1" flipV="1">
              <a:off x="185103" y="6127257"/>
              <a:ext cx="2199921" cy="448521"/>
            </a:xfrm>
            <a:prstGeom prst="curvedDownArrow">
              <a:avLst>
                <a:gd name="adj1" fmla="val 25000"/>
                <a:gd name="adj2" fmla="val 48852"/>
                <a:gd name="adj3" fmla="val 25000"/>
              </a:avLst>
            </a:prstGeom>
            <a:solidFill>
              <a:schemeClr val="tx1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29"/>
          <p:cNvGrpSpPr/>
          <p:nvPr/>
        </p:nvGrpSpPr>
        <p:grpSpPr>
          <a:xfrm>
            <a:off x="3318510" y="4495800"/>
            <a:ext cx="2143125" cy="914400"/>
            <a:chOff x="185103" y="5661378"/>
            <a:chExt cx="2269609" cy="914400"/>
          </a:xfrm>
        </p:grpSpPr>
        <p:sp>
          <p:nvSpPr>
            <p:cNvPr id="31" name="Curved Down Arrow 30"/>
            <p:cNvSpPr/>
            <p:nvPr/>
          </p:nvSpPr>
          <p:spPr bwMode="auto">
            <a:xfrm>
              <a:off x="254791" y="5661378"/>
              <a:ext cx="2199921" cy="470076"/>
            </a:xfrm>
            <a:prstGeom prst="curvedDownArrow">
              <a:avLst>
                <a:gd name="adj1" fmla="val 25000"/>
                <a:gd name="adj2" fmla="val 48852"/>
                <a:gd name="adj3" fmla="val 25000"/>
              </a:avLst>
            </a:prstGeom>
            <a:solidFill>
              <a:schemeClr val="tx1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</a:endParaRPr>
            </a:p>
          </p:txBody>
        </p:sp>
        <p:sp>
          <p:nvSpPr>
            <p:cNvPr id="32" name="Curved Down Arrow 31"/>
            <p:cNvSpPr/>
            <p:nvPr/>
          </p:nvSpPr>
          <p:spPr bwMode="auto">
            <a:xfrm flipH="1" flipV="1">
              <a:off x="185103" y="6127257"/>
              <a:ext cx="2199921" cy="448521"/>
            </a:xfrm>
            <a:prstGeom prst="curvedDownArrow">
              <a:avLst>
                <a:gd name="adj1" fmla="val 25000"/>
                <a:gd name="adj2" fmla="val 48852"/>
                <a:gd name="adj3" fmla="val 25000"/>
              </a:avLst>
            </a:prstGeom>
            <a:solidFill>
              <a:schemeClr val="tx1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32"/>
          <p:cNvGrpSpPr/>
          <p:nvPr/>
        </p:nvGrpSpPr>
        <p:grpSpPr>
          <a:xfrm>
            <a:off x="5909311" y="4495800"/>
            <a:ext cx="2255520" cy="914400"/>
            <a:chOff x="183198" y="5661378"/>
            <a:chExt cx="2271514" cy="914400"/>
          </a:xfrm>
        </p:grpSpPr>
        <p:sp>
          <p:nvSpPr>
            <p:cNvPr id="34" name="Curved Down Arrow 33"/>
            <p:cNvSpPr/>
            <p:nvPr/>
          </p:nvSpPr>
          <p:spPr bwMode="auto">
            <a:xfrm>
              <a:off x="254791" y="5661378"/>
              <a:ext cx="2199921" cy="470076"/>
            </a:xfrm>
            <a:prstGeom prst="curvedDownArrow">
              <a:avLst>
                <a:gd name="adj1" fmla="val 25000"/>
                <a:gd name="adj2" fmla="val 48852"/>
                <a:gd name="adj3" fmla="val 25000"/>
              </a:avLst>
            </a:prstGeom>
            <a:solidFill>
              <a:schemeClr val="tx1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</a:endParaRPr>
            </a:p>
          </p:txBody>
        </p:sp>
        <p:sp>
          <p:nvSpPr>
            <p:cNvPr id="35" name="Curved Down Arrow 34"/>
            <p:cNvSpPr/>
            <p:nvPr/>
          </p:nvSpPr>
          <p:spPr bwMode="auto">
            <a:xfrm flipH="1" flipV="1">
              <a:off x="183198" y="6127257"/>
              <a:ext cx="2199921" cy="448521"/>
            </a:xfrm>
            <a:prstGeom prst="curvedDownArrow">
              <a:avLst>
                <a:gd name="adj1" fmla="val 25000"/>
                <a:gd name="adj2" fmla="val 48852"/>
                <a:gd name="adj3" fmla="val 25000"/>
              </a:avLst>
            </a:prstGeom>
            <a:solidFill>
              <a:schemeClr val="tx1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Mode Scheduler For Tasks</a:t>
            </a:r>
            <a:endParaRPr lang="en-US" dirty="0"/>
          </a:p>
        </p:txBody>
      </p:sp>
      <p:sp>
        <p:nvSpPr>
          <p:cNvPr id="33" name="Content Placeholder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5" name="Rectangle 4"/>
          <p:cNvSpPr/>
          <p:nvPr/>
        </p:nvSpPr>
        <p:spPr>
          <a:xfrm>
            <a:off x="1857356" y="2214554"/>
            <a:ext cx="1066800" cy="1524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Global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Queue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00562" y="2214554"/>
            <a:ext cx="1066800" cy="1524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Local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Queue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5600" y="2209800"/>
            <a:ext cx="1066800" cy="1524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91429" tIns="45714" rIns="91429" bIns="45714" rtlCol="0" anchor="ctr"/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Local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Queue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0" y="2667000"/>
            <a:ext cx="609600" cy="369320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…</a:t>
            </a:r>
            <a:endParaRPr lang="en-US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cxnSp>
        <p:nvCxnSpPr>
          <p:cNvPr id="14" name="Straight Connector 13"/>
          <p:cNvCxnSpPr>
            <a:endCxn id="6" idx="2"/>
          </p:cNvCxnSpPr>
          <p:nvPr/>
        </p:nvCxnSpPr>
        <p:spPr>
          <a:xfrm rot="5400000" flipH="1" flipV="1">
            <a:off x="4521777" y="3988369"/>
            <a:ext cx="762000" cy="262370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7" idx="2"/>
          </p:cNvCxnSpPr>
          <p:nvPr/>
        </p:nvCxnSpPr>
        <p:spPr>
          <a:xfrm rot="5400000" flipH="1" flipV="1">
            <a:off x="6754524" y="4011324"/>
            <a:ext cx="762000" cy="206952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386789" y="5698734"/>
            <a:ext cx="914400" cy="381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r>
              <a:rPr lang="en-US" sz="2000" dirty="0" smtClean="0">
                <a:solidFill>
                  <a:srgbClr val="FFFFFF"/>
                </a:solidFill>
                <a:latin typeface="Calibri"/>
              </a:rPr>
              <a:t>Task 1</a:t>
            </a:r>
            <a:endParaRPr lang="en-US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39189" y="5851134"/>
            <a:ext cx="914400" cy="381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r>
              <a:rPr lang="en-US" sz="2000" dirty="0" smtClean="0">
                <a:solidFill>
                  <a:srgbClr val="FFFFFF"/>
                </a:solidFill>
                <a:latin typeface="Calibri"/>
              </a:rPr>
              <a:t>Task 2</a:t>
            </a:r>
            <a:endParaRPr lang="en-US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76724" y="5486416"/>
            <a:ext cx="914400" cy="381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r>
              <a:rPr lang="en-US" sz="2000" dirty="0" smtClean="0">
                <a:solidFill>
                  <a:srgbClr val="FFFFFF"/>
                </a:solidFill>
                <a:latin typeface="Calibri"/>
              </a:rPr>
              <a:t>Task 3</a:t>
            </a:r>
            <a:endParaRPr lang="en-US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29124" y="5715016"/>
            <a:ext cx="914400" cy="381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r>
              <a:rPr lang="en-US" sz="2000" dirty="0" smtClean="0">
                <a:solidFill>
                  <a:srgbClr val="FFFFFF"/>
                </a:solidFill>
                <a:latin typeface="Calibri"/>
              </a:rPr>
              <a:t>Task 5</a:t>
            </a:r>
            <a:endParaRPr lang="en-US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19524" y="5562616"/>
            <a:ext cx="914400" cy="381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r>
              <a:rPr lang="en-US" sz="2000" dirty="0" smtClean="0">
                <a:solidFill>
                  <a:srgbClr val="FFFFFF"/>
                </a:solidFill>
                <a:latin typeface="Calibri"/>
              </a:rPr>
              <a:t>Task 4</a:t>
            </a:r>
            <a:endParaRPr lang="en-US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29400" y="5181600"/>
            <a:ext cx="914400" cy="381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/>
            <a:r>
              <a:rPr lang="en-US" sz="2000" dirty="0" smtClean="0">
                <a:solidFill>
                  <a:srgbClr val="FFFFFF"/>
                </a:solidFill>
                <a:latin typeface="Calibri"/>
              </a:rPr>
              <a:t>Task 6</a:t>
            </a:r>
            <a:endParaRPr lang="en-US" sz="2000" dirty="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0.06198 -0.3483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98 -0.34838 L 0.06198 -0.48473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32 -0.04861 L 0.04532 -0.370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98 -0.48473 L 0.58177 -0.0752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32 -0.3706 L 0.28941 -0.0870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3227E-6 L 0.03333 -0.3275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3 -0.32755 L 0.03333 -0.39417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0555 L 0.08333 -0.34412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3 -0.34482 L 0.08333 -0.41142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3 -0.39417 L 0.03333 -0.46079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29979E-6 L 0.01666 -0.36641 " pathEditMode="relative" ptsTypes="AA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6 -0.36086 L -0.03334 -0.07217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14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3 -0.40518 L 0.08333 -0.33857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3 -0.46079 L 0.03333 -0.39417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3 -0.39417 L 0.26667 -0.03886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0962E-6 L 0.01667 -0.28862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2" grpId="3" animBg="1"/>
      <p:bldP spid="22" grpId="4" animBg="1"/>
      <p:bldP spid="24" grpId="0" animBg="1"/>
      <p:bldP spid="24" grpId="1" animBg="1"/>
      <p:bldP spid="24" grpId="2" animBg="1"/>
      <p:bldP spid="24" grpId="3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9" grpId="0" animBg="1"/>
      <p:bldP spid="19" grpId="1" animBg="1"/>
      <p:bldP spid="19" grpId="2" animBg="1"/>
      <p:bldP spid="17" grpId="0" animBg="1"/>
      <p:bldP spid="17" grpId="1" animBg="1"/>
      <p:bldP spid="17" grpId="2" animBg="1"/>
      <p:bldP spid="17" grpId="3" animBg="1"/>
      <p:bldP spid="20" grpId="0" animBg="1"/>
      <p:bldP spid="2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More </a:t>
            </a:r>
            <a:r>
              <a:rPr lang="fr-CA" dirty="0" err="1" smtClean="0"/>
              <a:t>Demo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 smtClean="0"/>
              <a:t>ContinueWith</a:t>
            </a:r>
            <a:r>
              <a:rPr lang="fr-CA" dirty="0" smtClean="0"/>
              <a:t>, Lambda, </a:t>
            </a:r>
            <a:r>
              <a:rPr lang="fr-CA" dirty="0" err="1" smtClean="0"/>
              <a:t>LazyInit</a:t>
            </a:r>
            <a:endParaRPr lang="fr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What’s</a:t>
            </a:r>
            <a:r>
              <a:rPr lang="fr-CA" dirty="0" smtClean="0"/>
              <a:t> </a:t>
            </a:r>
            <a:r>
              <a:rPr lang="fr-CA" dirty="0" err="1" smtClean="0"/>
              <a:t>next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Visual Studio 2010</a:t>
            </a:r>
          </a:p>
          <a:p>
            <a:r>
              <a:rPr lang="en-CA" dirty="0" smtClean="0"/>
              <a:t>.NET Framework 4.0</a:t>
            </a:r>
          </a:p>
          <a:p>
            <a:r>
              <a:rPr lang="en-CA" dirty="0" smtClean="0"/>
              <a:t>New multi cores computer (4, 16, 32, 64, …)</a:t>
            </a:r>
          </a:p>
          <a:p>
            <a:endParaRPr lang="en-CA" dirty="0" smtClean="0"/>
          </a:p>
          <a:p>
            <a:r>
              <a:rPr lang="en-CA" dirty="0" smtClean="0"/>
              <a:t>Think parallel!</a:t>
            </a:r>
          </a:p>
          <a:p>
            <a:pPr lvl="1"/>
            <a:r>
              <a:rPr lang="en-CA" dirty="0" smtClean="0"/>
              <a:t>Thread safety will save your life</a:t>
            </a:r>
          </a:p>
          <a:p>
            <a:pPr lvl="1"/>
            <a:endParaRPr lang="en-CA" dirty="0" smtClean="0"/>
          </a:p>
          <a:p>
            <a:endParaRPr lang="en-CA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Call to action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err="1" smtClean="0"/>
              <a:t>Parallel</a:t>
            </a:r>
            <a:r>
              <a:rPr lang="fr-CA" dirty="0" smtClean="0"/>
              <a:t> FX Team blog</a:t>
            </a:r>
          </a:p>
          <a:p>
            <a:pPr lvl="1"/>
            <a:r>
              <a:rPr lang="fr-CA" dirty="0" smtClean="0">
                <a:hlinkClick r:id="rId2"/>
              </a:rPr>
              <a:t>http://blogs.msdn.com/pfxteam/</a:t>
            </a:r>
            <a:endParaRPr lang="fr-CA" dirty="0" smtClean="0"/>
          </a:p>
          <a:p>
            <a:r>
              <a:rPr lang="fr-CA" dirty="0" smtClean="0"/>
              <a:t>Visual Studio 2010</a:t>
            </a:r>
          </a:p>
          <a:p>
            <a:pPr lvl="1"/>
            <a:r>
              <a:rPr lang="fr-CA" dirty="0" smtClean="0"/>
              <a:t>Look for the </a:t>
            </a:r>
            <a:r>
              <a:rPr lang="fr-CA" dirty="0" err="1" smtClean="0"/>
              <a:t>next</a:t>
            </a:r>
            <a:r>
              <a:rPr lang="fr-CA" dirty="0" smtClean="0"/>
              <a:t> release</a:t>
            </a:r>
          </a:p>
          <a:p>
            <a:r>
              <a:rPr lang="fr-CA" dirty="0" smtClean="0"/>
              <a:t>Eric De Carufel</a:t>
            </a:r>
          </a:p>
          <a:p>
            <a:pPr lvl="1"/>
            <a:r>
              <a:rPr lang="fr-CA" dirty="0" smtClean="0">
                <a:hlinkClick r:id="rId3"/>
              </a:rPr>
              <a:t>http://web.decarufel.net/contact</a:t>
            </a:r>
            <a:endParaRPr lang="fr-CA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Ideas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dirty="0" smtClean="0"/>
              <a:t>Task stealing</a:t>
            </a:r>
          </a:p>
          <a:p>
            <a:r>
              <a:rPr lang="en-CA" dirty="0" smtClean="0"/>
              <a:t>Integration into language maybe for later</a:t>
            </a:r>
          </a:p>
          <a:p>
            <a:r>
              <a:rPr lang="en-CA" dirty="0" smtClean="0"/>
              <a:t>Potentially in parallel</a:t>
            </a:r>
          </a:p>
          <a:p>
            <a:r>
              <a:rPr lang="en-CA" dirty="0" smtClean="0"/>
              <a:t>Exception Handling</a:t>
            </a:r>
          </a:p>
          <a:p>
            <a:r>
              <a:rPr lang="en-CA" dirty="0" smtClean="0"/>
              <a:t>Garbage collection</a:t>
            </a:r>
          </a:p>
          <a:p>
            <a:r>
              <a:rPr lang="en-CA" dirty="0" smtClean="0"/>
              <a:t>Shift from threads to tasks (more than needed)</a:t>
            </a:r>
          </a:p>
          <a:p>
            <a:r>
              <a:rPr lang="en-CA" dirty="0" smtClean="0"/>
              <a:t>Divide and conquer leads to more parallelism opportunities</a:t>
            </a:r>
          </a:p>
          <a:p>
            <a:r>
              <a:rPr lang="en-CA" dirty="0" smtClean="0"/>
              <a:t>Use of CPU, GPU or Scale out</a:t>
            </a:r>
          </a:p>
          <a:p>
            <a:r>
              <a:rPr lang="en-CA" dirty="0" smtClean="0"/>
              <a:t>To get another 100x performance</a:t>
            </a:r>
          </a:p>
          <a:p>
            <a:pPr lvl="1"/>
            <a:r>
              <a:rPr lang="en-CA" dirty="0" smtClean="0"/>
              <a:t>The Power Wall</a:t>
            </a:r>
          </a:p>
          <a:p>
            <a:pPr lvl="1"/>
            <a:r>
              <a:rPr lang="en-CA" dirty="0" smtClean="0"/>
              <a:t>The Complexity Wall</a:t>
            </a:r>
          </a:p>
          <a:p>
            <a:pPr lvl="1"/>
            <a:r>
              <a:rPr lang="en-CA" dirty="0" smtClean="0"/>
              <a:t>The Memory Wall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Partners</a:t>
            </a:r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1652566" y="1210375"/>
            <a:ext cx="1621570" cy="289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A6A6A6"/>
                </a:solidFill>
                <a:latin typeface="Arial"/>
                <a:cs typeface="Arial"/>
              </a:rPr>
              <a:t>Strategic Partners</a:t>
            </a:r>
            <a:endParaRPr lang="en-US" sz="1400" dirty="0">
              <a:solidFill>
                <a:srgbClr val="A6A6A6"/>
              </a:solidFill>
              <a:latin typeface="Arial"/>
              <a:cs typeface="Arial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1652566" y="1509318"/>
            <a:ext cx="6419896" cy="24"/>
          </a:xfrm>
          <a:prstGeom prst="line">
            <a:avLst/>
          </a:prstGeom>
          <a:solidFill>
            <a:srgbClr val="6699CC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673918" y="3100398"/>
            <a:ext cx="2057400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Technology Partners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0534" y="4929198"/>
            <a:ext cx="1761395" cy="289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A6A6A6"/>
                </a:solidFill>
                <a:latin typeface="Arial"/>
                <a:cs typeface="Arial"/>
              </a:rPr>
              <a:t>Consulting Partners</a:t>
            </a:r>
            <a:endParaRPr lang="en-US" sz="1400" dirty="0">
              <a:solidFill>
                <a:srgbClr val="A6A6A6"/>
              </a:solidFill>
              <a:latin typeface="Arial"/>
              <a:cs typeface="Arial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1995" y="3643314"/>
            <a:ext cx="1610993" cy="829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7030" y="3733040"/>
            <a:ext cx="1905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5337567"/>
            <a:ext cx="1714512" cy="52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 descr="C:\Users\michel.standre\Desktop\Gold_Partner_rgb_3_5_6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32768" y="1643050"/>
            <a:ext cx="4572032" cy="861066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 bwMode="auto">
          <a:xfrm flipV="1">
            <a:off x="1652566" y="3401568"/>
            <a:ext cx="6419896" cy="24"/>
          </a:xfrm>
          <a:prstGeom prst="line">
            <a:avLst/>
          </a:prstGeom>
          <a:solidFill>
            <a:srgbClr val="6699CC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1652566" y="5233238"/>
            <a:ext cx="6419896" cy="24"/>
          </a:xfrm>
          <a:prstGeom prst="line">
            <a:avLst/>
          </a:prstGeom>
          <a:solidFill>
            <a:srgbClr val="6699CC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61330" y="3474720"/>
            <a:ext cx="1857383" cy="123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Clients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50" y="128586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216543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28586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4513" y="5357826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50" y="4286256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50" y="3216543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64513" y="3216543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50" y="2250273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48" y="4286256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00242" y="4321975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64513" y="2285992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86248" y="2214554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64513" y="1321579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Who</a:t>
            </a:r>
            <a:r>
              <a:rPr lang="fr-CA" dirty="0" smtClean="0"/>
              <a:t> </a:t>
            </a:r>
            <a:r>
              <a:rPr lang="fr-CA" dirty="0" err="1" smtClean="0"/>
              <a:t>am’I</a:t>
            </a:r>
            <a:r>
              <a:rPr lang="fr-CA" dirty="0" smtClean="0"/>
              <a:t>?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CA" sz="2000" dirty="0" smtClean="0"/>
              <a:t>Eric De Carufel is solution architect at </a:t>
            </a:r>
            <a:r>
              <a:rPr lang="en-CA" sz="2000" dirty="0" err="1" smtClean="0"/>
              <a:t>Orckestra</a:t>
            </a:r>
            <a:endParaRPr lang="en-CA" sz="2000" dirty="0" smtClean="0"/>
          </a:p>
          <a:p>
            <a:r>
              <a:rPr lang="en-CA" sz="2000" dirty="0" smtClean="0"/>
              <a:t>Over 15 years experience in software development</a:t>
            </a:r>
          </a:p>
          <a:p>
            <a:pPr lvl="1"/>
            <a:r>
              <a:rPr lang="en-CA" sz="2000" dirty="0" smtClean="0"/>
              <a:t>Bell Canada, Centre de </a:t>
            </a:r>
            <a:r>
              <a:rPr lang="en-CA" sz="2000" dirty="0" err="1" smtClean="0"/>
              <a:t>Recherceh</a:t>
            </a:r>
            <a:r>
              <a:rPr lang="en-CA" sz="2000" dirty="0" smtClean="0"/>
              <a:t> </a:t>
            </a:r>
            <a:r>
              <a:rPr lang="en-CA" sz="2000" dirty="0" err="1" smtClean="0"/>
              <a:t>d’emploi</a:t>
            </a:r>
            <a:r>
              <a:rPr lang="en-CA" sz="2000" dirty="0" smtClean="0"/>
              <a:t> St-Denis, </a:t>
            </a:r>
            <a:r>
              <a:rPr lang="fr-CA" sz="2000" dirty="0" smtClean="0"/>
              <a:t>Fédération Québécoise de Karaté,  </a:t>
            </a:r>
            <a:r>
              <a:rPr lang="en-CA" sz="2000" dirty="0" smtClean="0"/>
              <a:t>AXA Canada Tech, </a:t>
            </a:r>
            <a:r>
              <a:rPr lang="en-CA" sz="2000" dirty="0" err="1" smtClean="0"/>
              <a:t>Provigo</a:t>
            </a:r>
            <a:r>
              <a:rPr lang="en-CA" sz="2000" dirty="0" smtClean="0"/>
              <a:t> (5 projects), Metro-Richelieu (2 projects), </a:t>
            </a:r>
            <a:r>
              <a:rPr lang="en-CA" sz="2000" dirty="0" err="1" smtClean="0"/>
              <a:t>Imagina</a:t>
            </a:r>
            <a:r>
              <a:rPr lang="en-CA" sz="2000" dirty="0" smtClean="0"/>
              <a:t>, </a:t>
            </a:r>
            <a:r>
              <a:rPr lang="en-CA" sz="2000" dirty="0" err="1" smtClean="0"/>
              <a:t>be@com</a:t>
            </a:r>
            <a:r>
              <a:rPr lang="en-CA" sz="2000" dirty="0" smtClean="0"/>
              <a:t>, </a:t>
            </a:r>
            <a:r>
              <a:rPr lang="en-CA" sz="2000" dirty="0" err="1" smtClean="0"/>
              <a:t>Unipage</a:t>
            </a:r>
            <a:r>
              <a:rPr lang="en-CA" sz="2000" dirty="0" smtClean="0"/>
              <a:t>, APLC, </a:t>
            </a:r>
            <a:r>
              <a:rPr lang="en-CA" sz="2000" dirty="0" err="1" smtClean="0"/>
              <a:t>Viasystems</a:t>
            </a:r>
            <a:r>
              <a:rPr lang="en-CA" sz="2000" dirty="0" smtClean="0"/>
              <a:t>, Montreal Jewish Hospital, AGTI, CCQ, Ogilvy Renault, </a:t>
            </a:r>
            <a:r>
              <a:rPr lang="en-CA" sz="2000" dirty="0" err="1" smtClean="0"/>
              <a:t>Ivanhoé</a:t>
            </a:r>
            <a:r>
              <a:rPr lang="en-CA" sz="2000" dirty="0" smtClean="0"/>
              <a:t> Cambridge, Microcell (Fido), Cirque du Soleil, TELUS, PSP Investment, CGI, Deutsche Bank, </a:t>
            </a:r>
            <a:r>
              <a:rPr lang="en-CA" sz="2000" dirty="0" err="1" smtClean="0"/>
              <a:t>Orckestra</a:t>
            </a:r>
            <a:r>
              <a:rPr lang="en-CA" sz="2000" dirty="0" smtClean="0"/>
              <a:t>, Sobeys, Jean-Coutu, </a:t>
            </a:r>
            <a:r>
              <a:rPr lang="en-CA" sz="2000" dirty="0" err="1" smtClean="0"/>
              <a:t>Xtranormal</a:t>
            </a:r>
            <a:endParaRPr lang="en-CA" sz="2000" dirty="0" smtClean="0"/>
          </a:p>
          <a:p>
            <a:r>
              <a:rPr lang="en-CA" sz="2000" dirty="0" smtClean="0"/>
              <a:t>Started with an ADAM computer by </a:t>
            </a:r>
            <a:r>
              <a:rPr lang="en-CA" sz="2000" dirty="0" err="1" smtClean="0"/>
              <a:t>Coleco</a:t>
            </a:r>
            <a:endParaRPr lang="en-CA" sz="2000" dirty="0" smtClean="0"/>
          </a:p>
          <a:p>
            <a:r>
              <a:rPr lang="en-CA" sz="2000" dirty="0" smtClean="0"/>
              <a:t>Working with .NET since version 1.0</a:t>
            </a:r>
          </a:p>
        </p:txBody>
      </p:sp>
      <p:pic>
        <p:nvPicPr>
          <p:cNvPr id="4" name="Picture 3" descr="ad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500174"/>
            <a:ext cx="7016744" cy="341783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Agenda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>
                <a:effectLst/>
              </a:rPr>
              <a:t>Introduction</a:t>
            </a:r>
          </a:p>
          <a:p>
            <a:r>
              <a:rPr lang="en-CA" dirty="0" smtClean="0">
                <a:effectLst/>
              </a:rPr>
              <a:t>Overview</a:t>
            </a:r>
          </a:p>
          <a:p>
            <a:r>
              <a:rPr lang="en-CA" dirty="0" smtClean="0">
                <a:effectLst/>
              </a:rPr>
              <a:t>Library Core</a:t>
            </a:r>
          </a:p>
          <a:p>
            <a:r>
              <a:rPr lang="en-CA" dirty="0" smtClean="0">
                <a:effectLst/>
              </a:rPr>
              <a:t>TPL (Task Parallel Library)</a:t>
            </a:r>
          </a:p>
          <a:p>
            <a:r>
              <a:rPr lang="en-CA" dirty="0" smtClean="0">
                <a:effectLst/>
              </a:rPr>
              <a:t>Parallel </a:t>
            </a:r>
            <a:r>
              <a:rPr lang="en-CA" dirty="0" err="1" smtClean="0">
                <a:effectLst/>
              </a:rPr>
              <a:t>Linq</a:t>
            </a:r>
            <a:r>
              <a:rPr lang="en-CA" dirty="0" smtClean="0">
                <a:effectLst/>
              </a:rPr>
              <a:t> (PLINQ)</a:t>
            </a:r>
          </a:p>
          <a:p>
            <a:r>
              <a:rPr lang="en-CA" dirty="0" smtClean="0">
                <a:effectLst/>
              </a:rPr>
              <a:t>Parallel Data Structures</a:t>
            </a:r>
          </a:p>
          <a:p>
            <a:r>
              <a:rPr lang="en-CA" dirty="0" smtClean="0">
                <a:effectLst/>
              </a:rPr>
              <a:t>Questions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Introduction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Why do we have to bother?</a:t>
            </a:r>
          </a:p>
          <a:p>
            <a:pPr lvl="1"/>
            <a:r>
              <a:rPr lang="en-CA" dirty="0" smtClean="0"/>
              <a:t>Moore’s law is over, no more free lunch</a:t>
            </a:r>
          </a:p>
          <a:p>
            <a:pPr lvl="2"/>
            <a:r>
              <a:rPr lang="en-CA" dirty="0" smtClean="0"/>
              <a:t>The Power Wall</a:t>
            </a:r>
          </a:p>
          <a:p>
            <a:pPr lvl="2"/>
            <a:r>
              <a:rPr lang="en-CA" dirty="0" smtClean="0"/>
              <a:t>The Complexity Wall (Instruction-Level Parallelism)</a:t>
            </a:r>
          </a:p>
          <a:p>
            <a:pPr lvl="2"/>
            <a:r>
              <a:rPr lang="en-CA" dirty="0" smtClean="0"/>
              <a:t>The Memory Wall</a:t>
            </a:r>
          </a:p>
          <a:p>
            <a:pPr lvl="2"/>
            <a:r>
              <a:rPr lang="en-CA" dirty="0" smtClean="0"/>
              <a:t>The Reliability Wall</a:t>
            </a:r>
          </a:p>
          <a:p>
            <a:pPr lvl="1"/>
            <a:r>
              <a:rPr lang="en-CA" dirty="0" smtClean="0"/>
              <a:t>Multi cores systems will be more and more available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Introduction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dirty="0" smtClean="0"/>
              <a:t>Type of Parallelism</a:t>
            </a:r>
          </a:p>
          <a:p>
            <a:pPr lvl="1"/>
            <a:r>
              <a:rPr lang="en-CA" dirty="0" smtClean="0"/>
              <a:t>Asynchronous operation (better user experience)</a:t>
            </a:r>
          </a:p>
          <a:p>
            <a:pPr lvl="1"/>
            <a:r>
              <a:rPr lang="en-CA" dirty="0" smtClean="0"/>
              <a:t>Data parallelism</a:t>
            </a:r>
          </a:p>
          <a:p>
            <a:pPr lvl="1"/>
            <a:r>
              <a:rPr lang="en-CA" dirty="0" smtClean="0"/>
              <a:t>Task parallelism</a:t>
            </a:r>
          </a:p>
          <a:p>
            <a:r>
              <a:rPr lang="en-CA" dirty="0" smtClean="0"/>
              <a:t>Options</a:t>
            </a:r>
          </a:p>
          <a:p>
            <a:pPr lvl="1"/>
            <a:r>
              <a:rPr lang="en-CA" dirty="0" smtClean="0"/>
              <a:t>Manual treading </a:t>
            </a:r>
          </a:p>
          <a:p>
            <a:pPr lvl="2"/>
            <a:r>
              <a:rPr lang="en-CA" dirty="0" smtClean="0"/>
              <a:t>Thread, </a:t>
            </a:r>
            <a:r>
              <a:rPr lang="en-CA" dirty="0" err="1" smtClean="0"/>
              <a:t>ThreadPool</a:t>
            </a:r>
            <a:r>
              <a:rPr lang="en-CA" dirty="0" smtClean="0"/>
              <a:t>, </a:t>
            </a:r>
            <a:r>
              <a:rPr lang="en-CA" dirty="0" err="1" smtClean="0"/>
              <a:t>BackgroundWorkerThread</a:t>
            </a:r>
            <a:endParaRPr lang="en-CA" dirty="0" smtClean="0"/>
          </a:p>
          <a:p>
            <a:pPr lvl="1"/>
            <a:r>
              <a:rPr lang="en-CA" dirty="0" smtClean="0"/>
              <a:t>Asynchronous calls</a:t>
            </a:r>
          </a:p>
          <a:p>
            <a:pPr lvl="1"/>
            <a:r>
              <a:rPr lang="en-CA" dirty="0" smtClean="0"/>
              <a:t>Event driven</a:t>
            </a:r>
          </a:p>
          <a:p>
            <a:r>
              <a:rPr lang="en-CA" dirty="0" smtClean="0"/>
              <a:t>Problems</a:t>
            </a:r>
          </a:p>
          <a:p>
            <a:pPr lvl="1"/>
            <a:r>
              <a:rPr lang="en-CA" dirty="0" smtClean="0"/>
              <a:t>Resource sharing</a:t>
            </a:r>
          </a:p>
          <a:p>
            <a:pPr lvl="1"/>
            <a:r>
              <a:rPr lang="en-CA" dirty="0" smtClean="0"/>
              <a:t>Locking</a:t>
            </a:r>
          </a:p>
          <a:p>
            <a:pPr lvl="1"/>
            <a:r>
              <a:rPr lang="en-CA" dirty="0" smtClean="0"/>
              <a:t>Non-deterministic sequence of execution</a:t>
            </a:r>
          </a:p>
          <a:p>
            <a:pPr lvl="1"/>
            <a:r>
              <a:rPr lang="en-CA" dirty="0" smtClean="0"/>
              <a:t>Hard to debug</a:t>
            </a:r>
          </a:p>
          <a:p>
            <a:endParaRPr lang="fr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Overview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00188" y="1600200"/>
          <a:ext cx="718661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ckest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Orckestra</Template>
  <TotalTime>964</TotalTime>
  <Words>626</Words>
  <Application>Microsoft Office PowerPoint</Application>
  <PresentationFormat>On-screen Show (4:3)</PresentationFormat>
  <Paragraphs>206</Paragraphs>
  <Slides>24</Slides>
  <Notes>2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  <vt:variant>
        <vt:lpstr>Custom Shows</vt:lpstr>
      </vt:variant>
      <vt:variant>
        <vt:i4>2</vt:i4>
      </vt:variant>
    </vt:vector>
  </HeadingPairs>
  <TitlesOfParts>
    <vt:vector size="27" baseType="lpstr">
      <vt:lpstr>Orckestra</vt:lpstr>
      <vt:lpstr>Parallel Extensions</vt:lpstr>
      <vt:lpstr>Core Expertise</vt:lpstr>
      <vt:lpstr>Partners</vt:lpstr>
      <vt:lpstr>Clients</vt:lpstr>
      <vt:lpstr>Who am’I?</vt:lpstr>
      <vt:lpstr>Agenda</vt:lpstr>
      <vt:lpstr>Introduction</vt:lpstr>
      <vt:lpstr>Introduction</vt:lpstr>
      <vt:lpstr>Overview</vt:lpstr>
      <vt:lpstr>Task Parallel Library (TPL)</vt:lpstr>
      <vt:lpstr>Demo</vt:lpstr>
      <vt:lpstr>Parallel API</vt:lpstr>
      <vt:lpstr>Parallel API</vt:lpstr>
      <vt:lpstr>Demo</vt:lpstr>
      <vt:lpstr>Parallel Linq (PLINQ)</vt:lpstr>
      <vt:lpstr>Parallel Linq (PLINQ)</vt:lpstr>
      <vt:lpstr>Demo</vt:lpstr>
      <vt:lpstr>Parallel Data Structures</vt:lpstr>
      <vt:lpstr>Demo</vt:lpstr>
      <vt:lpstr>User Mode Scheduler For Tasks</vt:lpstr>
      <vt:lpstr>More Demo</vt:lpstr>
      <vt:lpstr>What’s next</vt:lpstr>
      <vt:lpstr>Call to action</vt:lpstr>
      <vt:lpstr>Ideas</vt:lpstr>
      <vt:lpstr>Kiosk</vt:lpstr>
      <vt:lpstr>Whole Show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Michel St-André</dc:creator>
  <cp:lastModifiedBy>Eric De Carufel</cp:lastModifiedBy>
  <cp:revision>28</cp:revision>
  <dcterms:created xsi:type="dcterms:W3CDTF">2009-03-25T16:15:07Z</dcterms:created>
  <dcterms:modified xsi:type="dcterms:W3CDTF">2009-04-21T11:37:34Z</dcterms:modified>
</cp:coreProperties>
</file>